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593" r:id="rId3"/>
    <p:sldId id="635" r:id="rId4"/>
    <p:sldId id="636" r:id="rId5"/>
    <p:sldId id="642" r:id="rId6"/>
    <p:sldId id="637" r:id="rId7"/>
    <p:sldId id="638" r:id="rId8"/>
    <p:sldId id="639" r:id="rId9"/>
    <p:sldId id="640" r:id="rId10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91A"/>
    <a:srgbClr val="F1D0A2"/>
    <a:srgbClr val="DBB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1EEE9-819F-4E9C-9916-81775447B482}" v="25" dt="2021-03-31T12:35:06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95" autoAdjust="0"/>
  </p:normalViewPr>
  <p:slideViewPr>
    <p:cSldViewPr snapToGrid="0">
      <p:cViewPr varScale="1">
        <p:scale>
          <a:sx n="58" d="100"/>
          <a:sy n="58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C22A9-F118-4F1B-BB66-FD1E69F7869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nl-BE"/>
        </a:p>
      </dgm:t>
    </dgm:pt>
    <dgm:pt modelId="{0E741DF2-3B86-4BB3-B218-7CCDECBBA96B}">
      <dgm:prSet phldrT="[Tekst]" custT="1"/>
      <dgm:spPr>
        <a:solidFill>
          <a:srgbClr val="BC391A"/>
        </a:solidFill>
      </dgm:spPr>
      <dgm:t>
        <a:bodyPr/>
        <a:lstStyle/>
        <a:p>
          <a:r>
            <a:rPr lang="nl-BE" sz="1700" kern="120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Respect</a:t>
          </a:r>
        </a:p>
      </dgm:t>
    </dgm:pt>
    <dgm:pt modelId="{4765F78E-5E72-4FD7-A788-62415A7859A0}" type="parTrans" cxnId="{82D60741-C69C-44A4-8916-C471DECAC1A4}">
      <dgm:prSet/>
      <dgm:spPr/>
      <dgm:t>
        <a:bodyPr/>
        <a:lstStyle/>
        <a:p>
          <a:endParaRPr lang="nl-BE"/>
        </a:p>
      </dgm:t>
    </dgm:pt>
    <dgm:pt modelId="{3B22179D-0E26-4AD0-9D86-5679BC7BD0D6}" type="sibTrans" cxnId="{82D60741-C69C-44A4-8916-C471DECAC1A4}">
      <dgm:prSet custT="1"/>
      <dgm:spPr>
        <a:solidFill>
          <a:srgbClr val="BC391A"/>
        </a:solidFill>
      </dgm:spPr>
      <dgm:t>
        <a:bodyPr/>
        <a:lstStyle/>
        <a:p>
          <a:r>
            <a:rPr lang="nl-BE" sz="1600" kern="120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Bewustmaking</a:t>
          </a:r>
        </a:p>
      </dgm:t>
    </dgm:pt>
    <dgm:pt modelId="{34A510C0-950F-4DB6-A4FB-69A82328B49C}">
      <dgm:prSet phldrT="[Tekst]" custT="1"/>
      <dgm:spPr>
        <a:solidFill>
          <a:srgbClr val="BC391A"/>
        </a:solidFill>
      </dgm:spPr>
      <dgm:t>
        <a:bodyPr/>
        <a:lstStyle/>
        <a:p>
          <a:r>
            <a:rPr lang="nl-BE" sz="1700" kern="120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Dialoog</a:t>
          </a:r>
        </a:p>
      </dgm:t>
    </dgm:pt>
    <dgm:pt modelId="{454E909A-2FC6-41EF-A9A5-7F9024DFCEDF}" type="parTrans" cxnId="{BDA6C8FA-23B0-4188-8883-48C6F95A4506}">
      <dgm:prSet/>
      <dgm:spPr/>
      <dgm:t>
        <a:bodyPr/>
        <a:lstStyle/>
        <a:p>
          <a:endParaRPr lang="nl-BE"/>
        </a:p>
      </dgm:t>
    </dgm:pt>
    <dgm:pt modelId="{23A36436-33DE-4C3C-B006-BF9B392C0E36}" type="sibTrans" cxnId="{BDA6C8FA-23B0-4188-8883-48C6F95A4506}">
      <dgm:prSet/>
      <dgm:spPr>
        <a:solidFill>
          <a:srgbClr val="BC391A"/>
        </a:solidFill>
      </dgm:spPr>
      <dgm:t>
        <a:bodyPr/>
        <a:lstStyle/>
        <a:p>
          <a:r>
            <a:rPr lang="nl-BE" dirty="0">
              <a:solidFill>
                <a:schemeClr val="bg1"/>
              </a:solidFill>
            </a:rPr>
            <a:t>Verbeelding</a:t>
          </a:r>
        </a:p>
      </dgm:t>
    </dgm:pt>
    <dgm:pt modelId="{728BD59E-0CD8-45AA-8EAA-6BB417C6FC8B}">
      <dgm:prSet phldrT="[Tekst]" phldr="1"/>
      <dgm:spPr/>
      <dgm:t>
        <a:bodyPr/>
        <a:lstStyle/>
        <a:p>
          <a:endParaRPr lang="nl-BE"/>
        </a:p>
      </dgm:t>
    </dgm:pt>
    <dgm:pt modelId="{1CB74A5A-ECF0-4BAF-AC80-033249662000}" type="parTrans" cxnId="{600CF743-61D7-4CCE-9CE6-4EF66F4A8599}">
      <dgm:prSet/>
      <dgm:spPr/>
      <dgm:t>
        <a:bodyPr/>
        <a:lstStyle/>
        <a:p>
          <a:endParaRPr lang="nl-BE"/>
        </a:p>
      </dgm:t>
    </dgm:pt>
    <dgm:pt modelId="{FC97DDB9-5396-4154-93D2-B221E8B32B38}" type="sibTrans" cxnId="{600CF743-61D7-4CCE-9CE6-4EF66F4A8599}">
      <dgm:prSet/>
      <dgm:spPr/>
      <dgm:t>
        <a:bodyPr/>
        <a:lstStyle/>
        <a:p>
          <a:endParaRPr lang="nl-BE"/>
        </a:p>
      </dgm:t>
    </dgm:pt>
    <dgm:pt modelId="{EEFCB2E7-1B8C-4CB6-9DDF-56008393FB5C}">
      <dgm:prSet phldrT="[Tekst]" custT="1"/>
      <dgm:spPr>
        <a:solidFill>
          <a:srgbClr val="BC391A"/>
        </a:solidFill>
      </dgm:spPr>
      <dgm:t>
        <a:bodyPr/>
        <a:lstStyle/>
        <a:p>
          <a:r>
            <a:rPr lang="nl-BE" sz="1700" kern="120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Tijd</a:t>
          </a:r>
          <a:endParaRPr lang="nl-BE" sz="1700" kern="1200" dirty="0">
            <a:solidFill>
              <a:prstClr val="white"/>
            </a:solidFill>
            <a:latin typeface="Tw Cen MT" panose="020B0602020104020603"/>
            <a:ea typeface="+mn-ea"/>
            <a:cs typeface="+mn-cs"/>
          </a:endParaRPr>
        </a:p>
      </dgm:t>
    </dgm:pt>
    <dgm:pt modelId="{BC78B4D2-F92F-4606-BF37-57B0A7E72B94}" type="parTrans" cxnId="{F2BA11AE-394C-4797-A3F7-CE0F4C8326BF}">
      <dgm:prSet/>
      <dgm:spPr/>
      <dgm:t>
        <a:bodyPr/>
        <a:lstStyle/>
        <a:p>
          <a:endParaRPr lang="nl-BE"/>
        </a:p>
      </dgm:t>
    </dgm:pt>
    <dgm:pt modelId="{499F124A-53CF-4442-AAE2-9F16DFFC8B8E}" type="sibTrans" cxnId="{F2BA11AE-394C-4797-A3F7-CE0F4C8326BF}">
      <dgm:prSet custT="1"/>
      <dgm:spPr>
        <a:solidFill>
          <a:srgbClr val="BC391A"/>
        </a:solidFill>
      </dgm:spPr>
      <dgm:t>
        <a:bodyPr/>
        <a:lstStyle/>
        <a:p>
          <a:r>
            <a:rPr lang="nl-BE" sz="1700" kern="120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Partnerschap</a:t>
          </a:r>
        </a:p>
      </dgm:t>
    </dgm:pt>
    <dgm:pt modelId="{6FB36B46-0A7A-4A1A-B19A-62B126E7B1AF}">
      <dgm:prSet phldrT="[Tekst]" custT="1"/>
      <dgm:spPr>
        <a:solidFill>
          <a:srgbClr val="BC391A"/>
        </a:solidFill>
      </dgm:spPr>
      <dgm:t>
        <a:bodyPr/>
        <a:lstStyle/>
        <a:p>
          <a:r>
            <a:rPr lang="nl-BE" sz="1700" kern="1200" dirty="0" err="1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Eigenaar-schap</a:t>
          </a:r>
          <a:endParaRPr lang="nl-BE" sz="1700" kern="1200" dirty="0">
            <a:solidFill>
              <a:prstClr val="white"/>
            </a:solidFill>
            <a:latin typeface="Tw Cen MT" panose="020B0602020104020603"/>
            <a:ea typeface="+mn-ea"/>
            <a:cs typeface="+mn-cs"/>
          </a:endParaRPr>
        </a:p>
      </dgm:t>
    </dgm:pt>
    <dgm:pt modelId="{3E585035-61BE-436D-A9EF-826534AEFACF}" type="parTrans" cxnId="{03589A96-39F2-4033-871D-DC1D743569FF}">
      <dgm:prSet/>
      <dgm:spPr/>
      <dgm:t>
        <a:bodyPr/>
        <a:lstStyle/>
        <a:p>
          <a:endParaRPr lang="nl-BE"/>
        </a:p>
      </dgm:t>
    </dgm:pt>
    <dgm:pt modelId="{34F3DCA2-5DB2-441C-8AC0-E62C19BFA8D5}" type="sibTrans" cxnId="{03589A96-39F2-4033-871D-DC1D743569FF}">
      <dgm:prSet/>
      <dgm:spPr>
        <a:ln>
          <a:noFill/>
        </a:ln>
      </dgm:spPr>
      <dgm:t>
        <a:bodyPr/>
        <a:lstStyle/>
        <a:p>
          <a:endParaRPr lang="nl-BE"/>
        </a:p>
      </dgm:t>
    </dgm:pt>
    <dgm:pt modelId="{16209CC8-D953-466D-82DC-2474065A32CC}" type="pres">
      <dgm:prSet presAssocID="{466C22A9-F118-4F1B-BB66-FD1E69F78694}" presName="Name0" presStyleCnt="0">
        <dgm:presLayoutVars>
          <dgm:chMax/>
          <dgm:chPref/>
          <dgm:dir/>
          <dgm:animLvl val="lvl"/>
        </dgm:presLayoutVars>
      </dgm:prSet>
      <dgm:spPr/>
    </dgm:pt>
    <dgm:pt modelId="{C942B250-8791-4CB6-BC58-9AD943F6A3E9}" type="pres">
      <dgm:prSet presAssocID="{0E741DF2-3B86-4BB3-B218-7CCDECBBA96B}" presName="composite" presStyleCnt="0"/>
      <dgm:spPr/>
    </dgm:pt>
    <dgm:pt modelId="{5588E431-4A29-4275-B381-5F928A049A20}" type="pres">
      <dgm:prSet presAssocID="{0E741DF2-3B86-4BB3-B218-7CCDECBBA96B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6FE1C36F-3682-483F-9E93-9BC17E21E335}" type="pres">
      <dgm:prSet presAssocID="{0E741DF2-3B86-4BB3-B218-7CCDECBBA96B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CC46CDC5-311C-43F7-8B31-B9532033595D}" type="pres">
      <dgm:prSet presAssocID="{0E741DF2-3B86-4BB3-B218-7CCDECBBA96B}" presName="BalanceSpacing" presStyleCnt="0"/>
      <dgm:spPr/>
    </dgm:pt>
    <dgm:pt modelId="{AAA03D30-3159-427A-8C19-AE857782828C}" type="pres">
      <dgm:prSet presAssocID="{0E741DF2-3B86-4BB3-B218-7CCDECBBA96B}" presName="BalanceSpacing1" presStyleCnt="0"/>
      <dgm:spPr/>
    </dgm:pt>
    <dgm:pt modelId="{9583E5DE-3D1A-466B-A733-49B40AC30F9F}" type="pres">
      <dgm:prSet presAssocID="{3B22179D-0E26-4AD0-9D86-5679BC7BD0D6}" presName="Accent1Text" presStyleLbl="node1" presStyleIdx="1" presStyleCnt="8"/>
      <dgm:spPr/>
    </dgm:pt>
    <dgm:pt modelId="{D2DAB4FA-3C75-4315-8F79-6BF67553405C}" type="pres">
      <dgm:prSet presAssocID="{3B22179D-0E26-4AD0-9D86-5679BC7BD0D6}" presName="spaceBetweenRectangles" presStyleCnt="0"/>
      <dgm:spPr/>
    </dgm:pt>
    <dgm:pt modelId="{CFDCD4A2-4EF0-4EC7-B314-3458F7B9E3DD}" type="pres">
      <dgm:prSet presAssocID="{34A510C0-950F-4DB6-A4FB-69A82328B49C}" presName="composite" presStyleCnt="0"/>
      <dgm:spPr/>
    </dgm:pt>
    <dgm:pt modelId="{F890EA2A-C981-454B-9256-26957F3F39BE}" type="pres">
      <dgm:prSet presAssocID="{34A510C0-950F-4DB6-A4FB-69A82328B49C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DB274B87-F25D-4470-8E60-489981C291F3}" type="pres">
      <dgm:prSet presAssocID="{34A510C0-950F-4DB6-A4FB-69A82328B49C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799D3C8-6468-4AF7-BE12-702212D5BD90}" type="pres">
      <dgm:prSet presAssocID="{34A510C0-950F-4DB6-A4FB-69A82328B49C}" presName="BalanceSpacing" presStyleCnt="0"/>
      <dgm:spPr/>
    </dgm:pt>
    <dgm:pt modelId="{AEBD22F4-A5A5-4D0B-BB23-2CC7378EFC24}" type="pres">
      <dgm:prSet presAssocID="{34A510C0-950F-4DB6-A4FB-69A82328B49C}" presName="BalanceSpacing1" presStyleCnt="0"/>
      <dgm:spPr/>
    </dgm:pt>
    <dgm:pt modelId="{A33F4261-7E76-4BD2-BA6F-707A941DA7AD}" type="pres">
      <dgm:prSet presAssocID="{23A36436-33DE-4C3C-B006-BF9B392C0E36}" presName="Accent1Text" presStyleLbl="node1" presStyleIdx="3" presStyleCnt="8"/>
      <dgm:spPr/>
    </dgm:pt>
    <dgm:pt modelId="{3B93E73F-49CC-4987-AC2E-F73DA445A112}" type="pres">
      <dgm:prSet presAssocID="{23A36436-33DE-4C3C-B006-BF9B392C0E36}" presName="spaceBetweenRectangles" presStyleCnt="0"/>
      <dgm:spPr/>
    </dgm:pt>
    <dgm:pt modelId="{9FD8DFAD-05B3-4CBC-B1B0-EC06C5B6E5C2}" type="pres">
      <dgm:prSet presAssocID="{EEFCB2E7-1B8C-4CB6-9DDF-56008393FB5C}" presName="composite" presStyleCnt="0"/>
      <dgm:spPr/>
    </dgm:pt>
    <dgm:pt modelId="{70CFF3E8-526D-4263-AD4E-DB14EC067BD2}" type="pres">
      <dgm:prSet presAssocID="{EEFCB2E7-1B8C-4CB6-9DDF-56008393FB5C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63925CBD-D600-4F65-9B6C-0BB3C04482A6}" type="pres">
      <dgm:prSet presAssocID="{EEFCB2E7-1B8C-4CB6-9DDF-56008393FB5C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9034388-30CB-41D5-9C4D-0D19A5731D9E}" type="pres">
      <dgm:prSet presAssocID="{EEFCB2E7-1B8C-4CB6-9DDF-56008393FB5C}" presName="BalanceSpacing" presStyleCnt="0"/>
      <dgm:spPr/>
    </dgm:pt>
    <dgm:pt modelId="{304F76AF-6BA1-4810-8AEC-9767C93069FC}" type="pres">
      <dgm:prSet presAssocID="{EEFCB2E7-1B8C-4CB6-9DDF-56008393FB5C}" presName="BalanceSpacing1" presStyleCnt="0"/>
      <dgm:spPr/>
    </dgm:pt>
    <dgm:pt modelId="{BC0BD036-707C-45F8-9702-38AE90D2AF8D}" type="pres">
      <dgm:prSet presAssocID="{499F124A-53CF-4442-AAE2-9F16DFFC8B8E}" presName="Accent1Text" presStyleLbl="node1" presStyleIdx="5" presStyleCnt="8"/>
      <dgm:spPr/>
    </dgm:pt>
    <dgm:pt modelId="{F25D32A6-F37B-4932-AC4C-5FB7E855C595}" type="pres">
      <dgm:prSet presAssocID="{499F124A-53CF-4442-AAE2-9F16DFFC8B8E}" presName="spaceBetweenRectangles" presStyleCnt="0"/>
      <dgm:spPr/>
    </dgm:pt>
    <dgm:pt modelId="{43867C04-B4A2-482E-8967-47D74D87A127}" type="pres">
      <dgm:prSet presAssocID="{6FB36B46-0A7A-4A1A-B19A-62B126E7B1AF}" presName="composite" presStyleCnt="0"/>
      <dgm:spPr/>
    </dgm:pt>
    <dgm:pt modelId="{A58AAF90-3022-4B72-88A7-864C3A39B3E9}" type="pres">
      <dgm:prSet presAssocID="{6FB36B46-0A7A-4A1A-B19A-62B126E7B1AF}" presName="Parent1" presStyleLbl="node1" presStyleIdx="6" presStyleCnt="8" custLinFactX="-9451" custLinFactY="-71984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83A1C819-FCA9-4EE5-99A0-F97892CB2BBD}" type="pres">
      <dgm:prSet presAssocID="{6FB36B46-0A7A-4A1A-B19A-62B126E7B1A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B642446-E009-4CB8-A67B-6E2EAE05F249}" type="pres">
      <dgm:prSet presAssocID="{6FB36B46-0A7A-4A1A-B19A-62B126E7B1AF}" presName="BalanceSpacing" presStyleCnt="0"/>
      <dgm:spPr/>
    </dgm:pt>
    <dgm:pt modelId="{6A6FC33D-39EB-4462-BC4B-7B0858519D69}" type="pres">
      <dgm:prSet presAssocID="{6FB36B46-0A7A-4A1A-B19A-62B126E7B1AF}" presName="BalanceSpacing1" presStyleCnt="0"/>
      <dgm:spPr/>
    </dgm:pt>
    <dgm:pt modelId="{F197F552-2AEB-45C7-AFDB-4E0E2CB8F54D}" type="pres">
      <dgm:prSet presAssocID="{34F3DCA2-5DB2-441C-8AC0-E62C19BFA8D5}" presName="Accent1Text" presStyleLbl="node1" presStyleIdx="7" presStyleCnt="8" custScaleY="5791"/>
      <dgm:spPr/>
    </dgm:pt>
  </dgm:ptLst>
  <dgm:cxnLst>
    <dgm:cxn modelId="{245EF005-0E65-4336-91A8-B35A06C4C2E0}" type="presOf" srcId="{34F3DCA2-5DB2-441C-8AC0-E62C19BFA8D5}" destId="{F197F552-2AEB-45C7-AFDB-4E0E2CB8F54D}" srcOrd="0" destOrd="0" presId="urn:microsoft.com/office/officeart/2008/layout/AlternatingHexagons"/>
    <dgm:cxn modelId="{A4BDF51E-A69B-4FE8-ADF2-961ECB245546}" type="presOf" srcId="{23A36436-33DE-4C3C-B006-BF9B392C0E36}" destId="{A33F4261-7E76-4BD2-BA6F-707A941DA7AD}" srcOrd="0" destOrd="0" presId="urn:microsoft.com/office/officeart/2008/layout/AlternatingHexagons"/>
    <dgm:cxn modelId="{89D04E2E-EF92-46B5-9F16-1DFFBCC7CEA2}" type="presOf" srcId="{34A510C0-950F-4DB6-A4FB-69A82328B49C}" destId="{F890EA2A-C981-454B-9256-26957F3F39BE}" srcOrd="0" destOrd="0" presId="urn:microsoft.com/office/officeart/2008/layout/AlternatingHexagons"/>
    <dgm:cxn modelId="{82D60741-C69C-44A4-8916-C471DECAC1A4}" srcId="{466C22A9-F118-4F1B-BB66-FD1E69F78694}" destId="{0E741DF2-3B86-4BB3-B218-7CCDECBBA96B}" srcOrd="0" destOrd="0" parTransId="{4765F78E-5E72-4FD7-A788-62415A7859A0}" sibTransId="{3B22179D-0E26-4AD0-9D86-5679BC7BD0D6}"/>
    <dgm:cxn modelId="{600CF743-61D7-4CCE-9CE6-4EF66F4A8599}" srcId="{34A510C0-950F-4DB6-A4FB-69A82328B49C}" destId="{728BD59E-0CD8-45AA-8EAA-6BB417C6FC8B}" srcOrd="0" destOrd="0" parTransId="{1CB74A5A-ECF0-4BAF-AC80-033249662000}" sibTransId="{FC97DDB9-5396-4154-93D2-B221E8B32B38}"/>
    <dgm:cxn modelId="{6D61134E-24A9-417E-9A0F-474E80997CA5}" type="presOf" srcId="{6FB36B46-0A7A-4A1A-B19A-62B126E7B1AF}" destId="{A58AAF90-3022-4B72-88A7-864C3A39B3E9}" srcOrd="0" destOrd="0" presId="urn:microsoft.com/office/officeart/2008/layout/AlternatingHexagons"/>
    <dgm:cxn modelId="{96D92053-261E-45FF-8FFF-A52A630F7CCF}" type="presOf" srcId="{EEFCB2E7-1B8C-4CB6-9DDF-56008393FB5C}" destId="{70CFF3E8-526D-4263-AD4E-DB14EC067BD2}" srcOrd="0" destOrd="0" presId="urn:microsoft.com/office/officeart/2008/layout/AlternatingHexagons"/>
    <dgm:cxn modelId="{50A45C56-9F20-44BB-B36C-52120065BBC0}" type="presOf" srcId="{728BD59E-0CD8-45AA-8EAA-6BB417C6FC8B}" destId="{DB274B87-F25D-4470-8E60-489981C291F3}" srcOrd="0" destOrd="0" presId="urn:microsoft.com/office/officeart/2008/layout/AlternatingHexagons"/>
    <dgm:cxn modelId="{A0094259-4B06-4C4D-99E8-C8269BD93958}" type="presOf" srcId="{3B22179D-0E26-4AD0-9D86-5679BC7BD0D6}" destId="{9583E5DE-3D1A-466B-A733-49B40AC30F9F}" srcOrd="0" destOrd="0" presId="urn:microsoft.com/office/officeart/2008/layout/AlternatingHexagons"/>
    <dgm:cxn modelId="{9C1B4F59-3D55-40B9-90C2-833CBD96D903}" type="presOf" srcId="{0E741DF2-3B86-4BB3-B218-7CCDECBBA96B}" destId="{5588E431-4A29-4275-B381-5F928A049A20}" srcOrd="0" destOrd="0" presId="urn:microsoft.com/office/officeart/2008/layout/AlternatingHexagons"/>
    <dgm:cxn modelId="{6BFFFB7F-5822-4F3A-A5EB-63E7C1D12F3D}" type="presOf" srcId="{466C22A9-F118-4F1B-BB66-FD1E69F78694}" destId="{16209CC8-D953-466D-82DC-2474065A32CC}" srcOrd="0" destOrd="0" presId="urn:microsoft.com/office/officeart/2008/layout/AlternatingHexagons"/>
    <dgm:cxn modelId="{5986378D-CB6D-4635-8E9A-B52032245BC9}" type="presOf" srcId="{499F124A-53CF-4442-AAE2-9F16DFFC8B8E}" destId="{BC0BD036-707C-45F8-9702-38AE90D2AF8D}" srcOrd="0" destOrd="0" presId="urn:microsoft.com/office/officeart/2008/layout/AlternatingHexagons"/>
    <dgm:cxn modelId="{03589A96-39F2-4033-871D-DC1D743569FF}" srcId="{466C22A9-F118-4F1B-BB66-FD1E69F78694}" destId="{6FB36B46-0A7A-4A1A-B19A-62B126E7B1AF}" srcOrd="3" destOrd="0" parTransId="{3E585035-61BE-436D-A9EF-826534AEFACF}" sibTransId="{34F3DCA2-5DB2-441C-8AC0-E62C19BFA8D5}"/>
    <dgm:cxn modelId="{F2BA11AE-394C-4797-A3F7-CE0F4C8326BF}" srcId="{466C22A9-F118-4F1B-BB66-FD1E69F78694}" destId="{EEFCB2E7-1B8C-4CB6-9DDF-56008393FB5C}" srcOrd="2" destOrd="0" parTransId="{BC78B4D2-F92F-4606-BF37-57B0A7E72B94}" sibTransId="{499F124A-53CF-4442-AAE2-9F16DFFC8B8E}"/>
    <dgm:cxn modelId="{BDA6C8FA-23B0-4188-8883-48C6F95A4506}" srcId="{466C22A9-F118-4F1B-BB66-FD1E69F78694}" destId="{34A510C0-950F-4DB6-A4FB-69A82328B49C}" srcOrd="1" destOrd="0" parTransId="{454E909A-2FC6-41EF-A9A5-7F9024DFCEDF}" sibTransId="{23A36436-33DE-4C3C-B006-BF9B392C0E36}"/>
    <dgm:cxn modelId="{B4309971-A9F0-4271-AA20-487038361F65}" type="presParOf" srcId="{16209CC8-D953-466D-82DC-2474065A32CC}" destId="{C942B250-8791-4CB6-BC58-9AD943F6A3E9}" srcOrd="0" destOrd="0" presId="urn:microsoft.com/office/officeart/2008/layout/AlternatingHexagons"/>
    <dgm:cxn modelId="{02C581A5-4ADA-4E4A-AB88-665D21D3543D}" type="presParOf" srcId="{C942B250-8791-4CB6-BC58-9AD943F6A3E9}" destId="{5588E431-4A29-4275-B381-5F928A049A20}" srcOrd="0" destOrd="0" presId="urn:microsoft.com/office/officeart/2008/layout/AlternatingHexagons"/>
    <dgm:cxn modelId="{EA8A5488-FD68-4A6B-9853-79ADB99382B1}" type="presParOf" srcId="{C942B250-8791-4CB6-BC58-9AD943F6A3E9}" destId="{6FE1C36F-3682-483F-9E93-9BC17E21E335}" srcOrd="1" destOrd="0" presId="urn:microsoft.com/office/officeart/2008/layout/AlternatingHexagons"/>
    <dgm:cxn modelId="{1442AAF1-DC58-47E1-9EA4-0F2084006467}" type="presParOf" srcId="{C942B250-8791-4CB6-BC58-9AD943F6A3E9}" destId="{CC46CDC5-311C-43F7-8B31-B9532033595D}" srcOrd="2" destOrd="0" presId="urn:microsoft.com/office/officeart/2008/layout/AlternatingHexagons"/>
    <dgm:cxn modelId="{B6E4F4A8-53A7-4B6F-AB4E-18C1BEF6A04B}" type="presParOf" srcId="{C942B250-8791-4CB6-BC58-9AD943F6A3E9}" destId="{AAA03D30-3159-427A-8C19-AE857782828C}" srcOrd="3" destOrd="0" presId="urn:microsoft.com/office/officeart/2008/layout/AlternatingHexagons"/>
    <dgm:cxn modelId="{94EFB5E1-E894-4C75-A604-36D2DD867A41}" type="presParOf" srcId="{C942B250-8791-4CB6-BC58-9AD943F6A3E9}" destId="{9583E5DE-3D1A-466B-A733-49B40AC30F9F}" srcOrd="4" destOrd="0" presId="urn:microsoft.com/office/officeart/2008/layout/AlternatingHexagons"/>
    <dgm:cxn modelId="{2C6A6DB8-9BD1-4C45-A2F4-A7B27C18F6C8}" type="presParOf" srcId="{16209CC8-D953-466D-82DC-2474065A32CC}" destId="{D2DAB4FA-3C75-4315-8F79-6BF67553405C}" srcOrd="1" destOrd="0" presId="urn:microsoft.com/office/officeart/2008/layout/AlternatingHexagons"/>
    <dgm:cxn modelId="{A215DEA6-6A6B-493F-877A-E29D76F54043}" type="presParOf" srcId="{16209CC8-D953-466D-82DC-2474065A32CC}" destId="{CFDCD4A2-4EF0-4EC7-B314-3458F7B9E3DD}" srcOrd="2" destOrd="0" presId="urn:microsoft.com/office/officeart/2008/layout/AlternatingHexagons"/>
    <dgm:cxn modelId="{2DAF60FB-1083-4E95-8AC1-AC485F89DA5E}" type="presParOf" srcId="{CFDCD4A2-4EF0-4EC7-B314-3458F7B9E3DD}" destId="{F890EA2A-C981-454B-9256-26957F3F39BE}" srcOrd="0" destOrd="0" presId="urn:microsoft.com/office/officeart/2008/layout/AlternatingHexagons"/>
    <dgm:cxn modelId="{4DD714B5-1925-4B04-96BD-7B746A452471}" type="presParOf" srcId="{CFDCD4A2-4EF0-4EC7-B314-3458F7B9E3DD}" destId="{DB274B87-F25D-4470-8E60-489981C291F3}" srcOrd="1" destOrd="0" presId="urn:microsoft.com/office/officeart/2008/layout/AlternatingHexagons"/>
    <dgm:cxn modelId="{F7A7FBE4-F24C-4BB5-A16F-E6FC87A209D4}" type="presParOf" srcId="{CFDCD4A2-4EF0-4EC7-B314-3458F7B9E3DD}" destId="{5799D3C8-6468-4AF7-BE12-702212D5BD90}" srcOrd="2" destOrd="0" presId="urn:microsoft.com/office/officeart/2008/layout/AlternatingHexagons"/>
    <dgm:cxn modelId="{A677F6B5-BB80-45EC-BF62-5541302EAB12}" type="presParOf" srcId="{CFDCD4A2-4EF0-4EC7-B314-3458F7B9E3DD}" destId="{AEBD22F4-A5A5-4D0B-BB23-2CC7378EFC24}" srcOrd="3" destOrd="0" presId="urn:microsoft.com/office/officeart/2008/layout/AlternatingHexagons"/>
    <dgm:cxn modelId="{940360FB-4DA5-4351-8BA3-5650D6F6B8AF}" type="presParOf" srcId="{CFDCD4A2-4EF0-4EC7-B314-3458F7B9E3DD}" destId="{A33F4261-7E76-4BD2-BA6F-707A941DA7AD}" srcOrd="4" destOrd="0" presId="urn:microsoft.com/office/officeart/2008/layout/AlternatingHexagons"/>
    <dgm:cxn modelId="{A4284C14-FA6D-4299-AC86-AA962D620227}" type="presParOf" srcId="{16209CC8-D953-466D-82DC-2474065A32CC}" destId="{3B93E73F-49CC-4987-AC2E-F73DA445A112}" srcOrd="3" destOrd="0" presId="urn:microsoft.com/office/officeart/2008/layout/AlternatingHexagons"/>
    <dgm:cxn modelId="{41F0E38B-63EB-4FD7-A0D3-80593079B6F7}" type="presParOf" srcId="{16209CC8-D953-466D-82DC-2474065A32CC}" destId="{9FD8DFAD-05B3-4CBC-B1B0-EC06C5B6E5C2}" srcOrd="4" destOrd="0" presId="urn:microsoft.com/office/officeart/2008/layout/AlternatingHexagons"/>
    <dgm:cxn modelId="{6C3412A3-A7AE-48BC-8DB8-15D8EF7C067A}" type="presParOf" srcId="{9FD8DFAD-05B3-4CBC-B1B0-EC06C5B6E5C2}" destId="{70CFF3E8-526D-4263-AD4E-DB14EC067BD2}" srcOrd="0" destOrd="0" presId="urn:microsoft.com/office/officeart/2008/layout/AlternatingHexagons"/>
    <dgm:cxn modelId="{BD9D4506-4A7B-42B4-B34C-881A31DC5D1C}" type="presParOf" srcId="{9FD8DFAD-05B3-4CBC-B1B0-EC06C5B6E5C2}" destId="{63925CBD-D600-4F65-9B6C-0BB3C04482A6}" srcOrd="1" destOrd="0" presId="urn:microsoft.com/office/officeart/2008/layout/AlternatingHexagons"/>
    <dgm:cxn modelId="{14933F2E-02D7-4E95-B77B-13D53FCFBF71}" type="presParOf" srcId="{9FD8DFAD-05B3-4CBC-B1B0-EC06C5B6E5C2}" destId="{F9034388-30CB-41D5-9C4D-0D19A5731D9E}" srcOrd="2" destOrd="0" presId="urn:microsoft.com/office/officeart/2008/layout/AlternatingHexagons"/>
    <dgm:cxn modelId="{1CE5F35E-E9E2-4CC7-9132-A078DD7E8F4D}" type="presParOf" srcId="{9FD8DFAD-05B3-4CBC-B1B0-EC06C5B6E5C2}" destId="{304F76AF-6BA1-4810-8AEC-9767C93069FC}" srcOrd="3" destOrd="0" presId="urn:microsoft.com/office/officeart/2008/layout/AlternatingHexagons"/>
    <dgm:cxn modelId="{408AFFDD-51CA-4CFA-A4B9-7B09C70A3098}" type="presParOf" srcId="{9FD8DFAD-05B3-4CBC-B1B0-EC06C5B6E5C2}" destId="{BC0BD036-707C-45F8-9702-38AE90D2AF8D}" srcOrd="4" destOrd="0" presId="urn:microsoft.com/office/officeart/2008/layout/AlternatingHexagons"/>
    <dgm:cxn modelId="{9DAB5715-1940-4838-8E17-204BD74459AB}" type="presParOf" srcId="{16209CC8-D953-466D-82DC-2474065A32CC}" destId="{F25D32A6-F37B-4932-AC4C-5FB7E855C595}" srcOrd="5" destOrd="0" presId="urn:microsoft.com/office/officeart/2008/layout/AlternatingHexagons"/>
    <dgm:cxn modelId="{CDC34F97-A59A-4D92-9B24-59119D909555}" type="presParOf" srcId="{16209CC8-D953-466D-82DC-2474065A32CC}" destId="{43867C04-B4A2-482E-8967-47D74D87A127}" srcOrd="6" destOrd="0" presId="urn:microsoft.com/office/officeart/2008/layout/AlternatingHexagons"/>
    <dgm:cxn modelId="{6DCF8C01-894C-49E0-A8A8-1DEC3BA1E0CD}" type="presParOf" srcId="{43867C04-B4A2-482E-8967-47D74D87A127}" destId="{A58AAF90-3022-4B72-88A7-864C3A39B3E9}" srcOrd="0" destOrd="0" presId="urn:microsoft.com/office/officeart/2008/layout/AlternatingHexagons"/>
    <dgm:cxn modelId="{8CCF714B-BABA-4DE2-B748-2566DD45C1BE}" type="presParOf" srcId="{43867C04-B4A2-482E-8967-47D74D87A127}" destId="{83A1C819-FCA9-4EE5-99A0-F97892CB2BBD}" srcOrd="1" destOrd="0" presId="urn:microsoft.com/office/officeart/2008/layout/AlternatingHexagons"/>
    <dgm:cxn modelId="{EA9C1188-8CE4-4061-9AFB-23C84E4A4A8C}" type="presParOf" srcId="{43867C04-B4A2-482E-8967-47D74D87A127}" destId="{9B642446-E009-4CB8-A67B-6E2EAE05F249}" srcOrd="2" destOrd="0" presId="urn:microsoft.com/office/officeart/2008/layout/AlternatingHexagons"/>
    <dgm:cxn modelId="{320C1F38-E0AE-457F-9688-C1537159576C}" type="presParOf" srcId="{43867C04-B4A2-482E-8967-47D74D87A127}" destId="{6A6FC33D-39EB-4462-BC4B-7B0858519D69}" srcOrd="3" destOrd="0" presId="urn:microsoft.com/office/officeart/2008/layout/AlternatingHexagons"/>
    <dgm:cxn modelId="{CF552D35-989F-4D7F-A7C1-9F890888EE8C}" type="presParOf" srcId="{43867C04-B4A2-482E-8967-47D74D87A127}" destId="{F197F552-2AEB-45C7-AFDB-4E0E2CB8F54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8E431-4A29-4275-B381-5F928A049A20}">
      <dsp:nvSpPr>
        <dsp:cNvPr id="0" name=""/>
        <dsp:cNvSpPr/>
      </dsp:nvSpPr>
      <dsp:spPr>
        <a:xfrm rot="5400000">
          <a:off x="4416192" y="128995"/>
          <a:ext cx="1952820" cy="1698954"/>
        </a:xfrm>
        <a:prstGeom prst="hexagon">
          <a:avLst>
            <a:gd name="adj" fmla="val 25000"/>
            <a:gd name="vf" fmla="val 115470"/>
          </a:avLst>
        </a:prstGeom>
        <a:solidFill>
          <a:srgbClr val="BC391A"/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Respect</a:t>
          </a:r>
        </a:p>
      </dsp:txBody>
      <dsp:txXfrm rot="-5400000">
        <a:off x="4807879" y="306378"/>
        <a:ext cx="1169446" cy="1344191"/>
      </dsp:txXfrm>
    </dsp:sp>
    <dsp:sp modelId="{6FE1C36F-3682-483F-9E93-9BC17E21E335}">
      <dsp:nvSpPr>
        <dsp:cNvPr id="0" name=""/>
        <dsp:cNvSpPr/>
      </dsp:nvSpPr>
      <dsp:spPr>
        <a:xfrm>
          <a:off x="6293634" y="392626"/>
          <a:ext cx="2179348" cy="1171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3E5DE-3D1A-466B-A733-49B40AC30F9F}">
      <dsp:nvSpPr>
        <dsp:cNvPr id="0" name=""/>
        <dsp:cNvSpPr/>
      </dsp:nvSpPr>
      <dsp:spPr>
        <a:xfrm rot="5400000">
          <a:off x="2581322" y="128995"/>
          <a:ext cx="1952820" cy="1698954"/>
        </a:xfrm>
        <a:prstGeom prst="hexagon">
          <a:avLst>
            <a:gd name="adj" fmla="val 25000"/>
            <a:gd name="vf" fmla="val 115470"/>
          </a:avLst>
        </a:prstGeom>
        <a:solidFill>
          <a:srgbClr val="BC391A"/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Bewustmaking</a:t>
          </a:r>
        </a:p>
      </dsp:txBody>
      <dsp:txXfrm rot="-5400000">
        <a:off x="2973009" y="306378"/>
        <a:ext cx="1169446" cy="1344191"/>
      </dsp:txXfrm>
    </dsp:sp>
    <dsp:sp modelId="{F890EA2A-C981-454B-9256-26957F3F39BE}">
      <dsp:nvSpPr>
        <dsp:cNvPr id="0" name=""/>
        <dsp:cNvSpPr/>
      </dsp:nvSpPr>
      <dsp:spPr>
        <a:xfrm rot="5400000">
          <a:off x="3495242" y="1786550"/>
          <a:ext cx="1952820" cy="1698954"/>
        </a:xfrm>
        <a:prstGeom prst="hexagon">
          <a:avLst>
            <a:gd name="adj" fmla="val 25000"/>
            <a:gd name="vf" fmla="val 115470"/>
          </a:avLst>
        </a:prstGeom>
        <a:solidFill>
          <a:srgbClr val="BC391A"/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Dialoog</a:t>
          </a:r>
        </a:p>
      </dsp:txBody>
      <dsp:txXfrm rot="-5400000">
        <a:off x="3886929" y="1963933"/>
        <a:ext cx="1169446" cy="1344191"/>
      </dsp:txXfrm>
    </dsp:sp>
    <dsp:sp modelId="{DB274B87-F25D-4470-8E60-489981C291F3}">
      <dsp:nvSpPr>
        <dsp:cNvPr id="0" name=""/>
        <dsp:cNvSpPr/>
      </dsp:nvSpPr>
      <dsp:spPr>
        <a:xfrm>
          <a:off x="1442827" y="2050181"/>
          <a:ext cx="2109046" cy="1171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/>
        </a:p>
      </dsp:txBody>
      <dsp:txXfrm>
        <a:off x="1442827" y="2050181"/>
        <a:ext cx="2109046" cy="1171692"/>
      </dsp:txXfrm>
    </dsp:sp>
    <dsp:sp modelId="{A33F4261-7E76-4BD2-BA6F-707A941DA7AD}">
      <dsp:nvSpPr>
        <dsp:cNvPr id="0" name=""/>
        <dsp:cNvSpPr/>
      </dsp:nvSpPr>
      <dsp:spPr>
        <a:xfrm rot="5400000">
          <a:off x="5330113" y="1786550"/>
          <a:ext cx="1952820" cy="1698954"/>
        </a:xfrm>
        <a:prstGeom prst="hexagon">
          <a:avLst>
            <a:gd name="adj" fmla="val 25000"/>
            <a:gd name="vf" fmla="val 115470"/>
          </a:avLst>
        </a:prstGeom>
        <a:solidFill>
          <a:srgbClr val="BC391A"/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>
              <a:solidFill>
                <a:schemeClr val="bg1"/>
              </a:solidFill>
            </a:rPr>
            <a:t>Verbeelding</a:t>
          </a:r>
        </a:p>
      </dsp:txBody>
      <dsp:txXfrm rot="-5400000">
        <a:off x="5721800" y="1963933"/>
        <a:ext cx="1169446" cy="1344191"/>
      </dsp:txXfrm>
    </dsp:sp>
    <dsp:sp modelId="{70CFF3E8-526D-4263-AD4E-DB14EC067BD2}">
      <dsp:nvSpPr>
        <dsp:cNvPr id="0" name=""/>
        <dsp:cNvSpPr/>
      </dsp:nvSpPr>
      <dsp:spPr>
        <a:xfrm rot="5400000">
          <a:off x="4416192" y="3444104"/>
          <a:ext cx="1952820" cy="1698954"/>
        </a:xfrm>
        <a:prstGeom prst="hexagon">
          <a:avLst>
            <a:gd name="adj" fmla="val 25000"/>
            <a:gd name="vf" fmla="val 115470"/>
          </a:avLst>
        </a:prstGeom>
        <a:solidFill>
          <a:srgbClr val="BC391A"/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Tijd</a:t>
          </a:r>
          <a:endParaRPr lang="nl-BE" sz="1700" kern="1200" dirty="0">
            <a:solidFill>
              <a:prstClr val="white"/>
            </a:solidFill>
            <a:latin typeface="Tw Cen MT" panose="020B0602020104020603"/>
            <a:ea typeface="+mn-ea"/>
            <a:cs typeface="+mn-cs"/>
          </a:endParaRPr>
        </a:p>
      </dsp:txBody>
      <dsp:txXfrm rot="-5400000">
        <a:off x="4807879" y="3621487"/>
        <a:ext cx="1169446" cy="1344191"/>
      </dsp:txXfrm>
    </dsp:sp>
    <dsp:sp modelId="{63925CBD-D600-4F65-9B6C-0BB3C04482A6}">
      <dsp:nvSpPr>
        <dsp:cNvPr id="0" name=""/>
        <dsp:cNvSpPr/>
      </dsp:nvSpPr>
      <dsp:spPr>
        <a:xfrm>
          <a:off x="6293634" y="3707735"/>
          <a:ext cx="2179348" cy="1171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BD036-707C-45F8-9702-38AE90D2AF8D}">
      <dsp:nvSpPr>
        <dsp:cNvPr id="0" name=""/>
        <dsp:cNvSpPr/>
      </dsp:nvSpPr>
      <dsp:spPr>
        <a:xfrm rot="5400000">
          <a:off x="2581322" y="3444104"/>
          <a:ext cx="1952820" cy="1698954"/>
        </a:xfrm>
        <a:prstGeom prst="hexagon">
          <a:avLst>
            <a:gd name="adj" fmla="val 25000"/>
            <a:gd name="vf" fmla="val 115470"/>
          </a:avLst>
        </a:prstGeom>
        <a:solidFill>
          <a:srgbClr val="BC391A"/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Partnerschap</a:t>
          </a:r>
        </a:p>
      </dsp:txBody>
      <dsp:txXfrm rot="-5400000">
        <a:off x="2973009" y="3621487"/>
        <a:ext cx="1169446" cy="1344191"/>
      </dsp:txXfrm>
    </dsp:sp>
    <dsp:sp modelId="{A58AAF90-3022-4B72-88A7-864C3A39B3E9}">
      <dsp:nvSpPr>
        <dsp:cNvPr id="0" name=""/>
        <dsp:cNvSpPr/>
      </dsp:nvSpPr>
      <dsp:spPr>
        <a:xfrm rot="5400000">
          <a:off x="1635720" y="1743119"/>
          <a:ext cx="1952820" cy="1698954"/>
        </a:xfrm>
        <a:prstGeom prst="hexagon">
          <a:avLst>
            <a:gd name="adj" fmla="val 25000"/>
            <a:gd name="vf" fmla="val 115470"/>
          </a:avLst>
        </a:prstGeom>
        <a:solidFill>
          <a:srgbClr val="BC391A"/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 err="1">
              <a:solidFill>
                <a:prstClr val="white"/>
              </a:solidFill>
              <a:latin typeface="Tw Cen MT" panose="020B0602020104020603"/>
              <a:ea typeface="+mn-ea"/>
              <a:cs typeface="+mn-cs"/>
            </a:rPr>
            <a:t>Eigenaar-schap</a:t>
          </a:r>
          <a:endParaRPr lang="nl-BE" sz="1700" kern="1200" dirty="0">
            <a:solidFill>
              <a:prstClr val="white"/>
            </a:solidFill>
            <a:latin typeface="Tw Cen MT" panose="020B0602020104020603"/>
            <a:ea typeface="+mn-ea"/>
            <a:cs typeface="+mn-cs"/>
          </a:endParaRPr>
        </a:p>
      </dsp:txBody>
      <dsp:txXfrm rot="-5400000">
        <a:off x="2027407" y="1920502"/>
        <a:ext cx="1169446" cy="1344191"/>
      </dsp:txXfrm>
    </dsp:sp>
    <dsp:sp modelId="{83A1C819-FCA9-4EE5-99A0-F97892CB2BBD}">
      <dsp:nvSpPr>
        <dsp:cNvPr id="0" name=""/>
        <dsp:cNvSpPr/>
      </dsp:nvSpPr>
      <dsp:spPr>
        <a:xfrm>
          <a:off x="1442827" y="5365289"/>
          <a:ext cx="2109046" cy="1171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97F552-2AEB-45C7-AFDB-4E0E2CB8F54D}">
      <dsp:nvSpPr>
        <dsp:cNvPr id="0" name=""/>
        <dsp:cNvSpPr/>
      </dsp:nvSpPr>
      <dsp:spPr>
        <a:xfrm rot="5400000">
          <a:off x="6249979" y="5101658"/>
          <a:ext cx="113087" cy="16989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600" kern="1200"/>
        </a:p>
      </dsp:txBody>
      <dsp:txXfrm rot="-5400000">
        <a:off x="5740205" y="5913439"/>
        <a:ext cx="1132636" cy="75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8CB9514-4D67-49A6-8D3F-57903785AF92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FD0CB22-9838-4EAA-A1AC-2713E6A5B23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171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246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3515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313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spreker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2BD1C-3F16-43E3-8885-70F56B35A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13" y="1089491"/>
            <a:ext cx="1967789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persoon, binnen, vrouw, staand&#10;&#10;Automatisch gegenereerde beschrijving">
            <a:extLst>
              <a:ext uri="{FF2B5EF4-FFF2-40B4-BE49-F238E27FC236}">
                <a16:creationId xmlns:a16="http://schemas.microsoft.com/office/drawing/2014/main" id="{ED101F40-BE7E-490B-BDD3-DD0A08F0A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679" b="4892"/>
          <a:stretch/>
        </p:blipFill>
        <p:spPr>
          <a:xfrm>
            <a:off x="0" y="-1"/>
            <a:ext cx="8390147" cy="472292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8CE76F-7B30-4536-B307-0609A4CF2FDD}"/>
              </a:ext>
            </a:extLst>
          </p:cNvPr>
          <p:cNvSpPr txBox="1"/>
          <p:nvPr userDrawn="1"/>
        </p:nvSpPr>
        <p:spPr>
          <a:xfrm>
            <a:off x="9517312" y="3173200"/>
            <a:ext cx="19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/>
              <a:t>7 december 2020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939580-AC44-4763-BCE4-E824C4014D69}"/>
              </a:ext>
            </a:extLst>
          </p:cNvPr>
          <p:cNvSpPr txBox="1"/>
          <p:nvPr userDrawn="1"/>
        </p:nvSpPr>
        <p:spPr>
          <a:xfrm rot="16200000">
            <a:off x="7769491" y="3749223"/>
            <a:ext cx="206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Foto: Frank Toussaint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0F1937-5C02-4B51-8779-279FE01E9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CC9D718-1B16-4F17-B192-87CBADB554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8DD8410-1F9C-4F66-B08E-51A1721D44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A9FAC4-8D72-4F1F-B34E-ECE3CE2272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1F9D7A-FE7A-485B-8543-82A4A4F92C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D283F8-20D5-49D7-921C-4455B926B9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34F5F9-0C31-451B-9D28-69D8AC24B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200F6906-61C6-4613-844F-E5FD419930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DC069E33-0094-4467-8099-57D26AA4E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39.JPG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AE295-2867-4611-B245-7D729CAAB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290" y="4960137"/>
            <a:ext cx="6733309" cy="1463040"/>
          </a:xfrm>
        </p:spPr>
        <p:txBody>
          <a:bodyPr/>
          <a:lstStyle/>
          <a:p>
            <a:r>
              <a:rPr lang="nl-NL" dirty="0"/>
              <a:t>Lerend netwerk 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22906FE-8B97-42F9-9F40-02AF30C6F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599" y="4960137"/>
            <a:ext cx="3461795" cy="1463040"/>
          </a:xfrm>
        </p:spPr>
        <p:txBody>
          <a:bodyPr/>
          <a:lstStyle/>
          <a:p>
            <a:r>
              <a:rPr lang="nl-NL" i="1" dirty="0"/>
              <a:t>Samen veerkrachtig en weerbaar</a:t>
            </a:r>
          </a:p>
          <a:p>
            <a:r>
              <a:rPr lang="nl-NL" i="1" dirty="0"/>
              <a:t>Samen naar grote onderwijskansen</a:t>
            </a:r>
            <a:endParaRPr lang="nl-NL" dirty="0"/>
          </a:p>
          <a:p>
            <a:r>
              <a:rPr lang="nl-NL" dirty="0"/>
              <a:t>Kleine Kinderen Grote Kansen</a:t>
            </a:r>
          </a:p>
        </p:txBody>
      </p:sp>
      <p:pic>
        <p:nvPicPr>
          <p:cNvPr id="5" name="KBSFRB_logo_N+txt.gif">
            <a:extLst>
              <a:ext uri="{FF2B5EF4-FFF2-40B4-BE49-F238E27FC236}">
                <a16:creationId xmlns:a16="http://schemas.microsoft.com/office/drawing/2014/main" id="{D884FF01-D230-420E-9FDD-7294F3248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32" y="6009400"/>
            <a:ext cx="2433323" cy="99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Vlaanderen_is_onderwijs_en_vorming_B30mm.png">
            <a:extLst>
              <a:ext uri="{FF2B5EF4-FFF2-40B4-BE49-F238E27FC236}">
                <a16:creationId xmlns:a16="http://schemas.microsoft.com/office/drawing/2014/main" id="{0D76B33B-14BC-4200-83FB-35D881A21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566"/>
            <a:ext cx="2089861" cy="8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6" name="Picture 2" descr="Klasse – Klasse is een multimediaal communicatieplatform dat via positieve  journalistiek de betrokkenheid wil verhogen van leraren, directeurs, ouders  en leerlingen bij het onderwijsgebeuren.">
            <a:extLst>
              <a:ext uri="{FF2B5EF4-FFF2-40B4-BE49-F238E27FC236}">
                <a16:creationId xmlns:a16="http://schemas.microsoft.com/office/drawing/2014/main" id="{494041EE-EEA1-4A5B-8028-BC5F87C8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" y="4960137"/>
            <a:ext cx="1114459" cy="11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E0CCA2A-AD29-4CE6-8E8C-6D151114C114}"/>
              </a:ext>
            </a:extLst>
          </p:cNvPr>
          <p:cNvSpPr txBox="1"/>
          <p:nvPr/>
        </p:nvSpPr>
        <p:spPr>
          <a:xfrm>
            <a:off x="9615341" y="3223967"/>
            <a:ext cx="2300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2 april 2021</a:t>
            </a:r>
          </a:p>
        </p:txBody>
      </p:sp>
    </p:spTree>
    <p:extLst>
      <p:ext uri="{BB962C8B-B14F-4D97-AF65-F5344CB8AC3E}">
        <p14:creationId xmlns:p14="http://schemas.microsoft.com/office/powerpoint/2010/main" val="269715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D285A-F7D4-4729-AB62-61B0ACC5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/>
          <a:p>
            <a:pPr algn="l"/>
            <a:br>
              <a:rPr lang="nl-B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nl-B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BE" sz="1800" b="1" i="0" u="none" strike="noStrike" baseline="0" dirty="0">
                <a:solidFill>
                  <a:srgbClr val="BC391A"/>
                </a:solidFill>
                <a:latin typeface="Calibri" panose="020F0502020204030204" pitchFamily="34" charset="0"/>
              </a:rPr>
              <a:t>De kracht van partnerschappen met een muzisch tintje!</a:t>
            </a:r>
            <a:r>
              <a:rPr lang="nl-BE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nl-NL" sz="4000" dirty="0"/>
          </a:p>
        </p:txBody>
      </p:sp>
      <p:pic>
        <p:nvPicPr>
          <p:cNvPr id="5" name="Tijdelijke aanduiding voor inhoud 4" descr="Afbeelding met persoon, binnen, tafel, person&#10;&#10;Automatisch gegenereerde beschrijving">
            <a:extLst>
              <a:ext uri="{FF2B5EF4-FFF2-40B4-BE49-F238E27FC236}">
                <a16:creationId xmlns:a16="http://schemas.microsoft.com/office/drawing/2014/main" id="{F2ED4343-7DDC-4BDF-9DF6-88D8BB94AC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1221" r="-1" b="22585"/>
          <a:stretch/>
        </p:blipFill>
        <p:spPr>
          <a:xfrm>
            <a:off x="20" y="-1"/>
            <a:ext cx="12188932" cy="4572000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D719E0-70EF-47E2-B27F-78B72E5B0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484944" cy="1463040"/>
          </a:xfrm>
        </p:spPr>
        <p:txBody>
          <a:bodyPr/>
          <a:lstStyle/>
          <a:p>
            <a:r>
              <a:rPr lang="en-US" dirty="0"/>
              <a:t>Karen Reekmans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9C6E97B-34E3-4E64-ACF5-512911C604CD}"/>
              </a:ext>
            </a:extLst>
          </p:cNvPr>
          <p:cNvSpPr txBox="1"/>
          <p:nvPr/>
        </p:nvSpPr>
        <p:spPr>
          <a:xfrm>
            <a:off x="10575037" y="4627569"/>
            <a:ext cx="206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Foto: Frank Toussaint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7B19A7A-0AEC-4AEA-8A4B-BFD839DC33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709" y="6072758"/>
            <a:ext cx="669566" cy="6695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D3E884B-D8A3-44DB-95BF-5CED86117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639" y="5995639"/>
            <a:ext cx="862361" cy="86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1D0A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D791E2-C13A-4FF4-A075-68FB8CCD7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639" y="5995639"/>
            <a:ext cx="862361" cy="862361"/>
          </a:xfrm>
          <a:prstGeom prst="rect">
            <a:avLst/>
          </a:prstGeom>
        </p:spPr>
      </p:pic>
      <p:pic>
        <p:nvPicPr>
          <p:cNvPr id="5" name="Afbeelding 4" descr="Afbeelding met tekst, boek&#10;&#10;Automatisch gegenereerde beschrijving">
            <a:extLst>
              <a:ext uri="{FF2B5EF4-FFF2-40B4-BE49-F238E27FC236}">
                <a16:creationId xmlns:a16="http://schemas.microsoft.com/office/drawing/2014/main" id="{B3AF774D-16BC-4CD8-BCA1-1D4731470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7" r="2468" b="1414"/>
          <a:stretch/>
        </p:blipFill>
        <p:spPr>
          <a:xfrm rot="5400000">
            <a:off x="1419728" y="-1419727"/>
            <a:ext cx="6858001" cy="969745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2ECC6F7-5F77-4AC8-BC9A-A0084B8B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71" y="79159"/>
            <a:ext cx="6170488" cy="1325563"/>
          </a:xfrm>
        </p:spPr>
        <p:txBody>
          <a:bodyPr>
            <a:normAutofit/>
          </a:bodyPr>
          <a:lstStyle/>
          <a:p>
            <a:pPr algn="r"/>
            <a:r>
              <a:rPr lang="nl-BE" sz="4000" dirty="0"/>
              <a:t>Wat is kunst? Begin een eiland… </a:t>
            </a:r>
            <a:br>
              <a:rPr lang="nl-BE" sz="4000" dirty="0"/>
            </a:br>
            <a:r>
              <a:rPr lang="nl-BE" sz="4000" dirty="0"/>
              <a:t>Ted van Lieshout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8A0250F-2CC6-4356-8B63-2ACB8DFEEE91}"/>
              </a:ext>
            </a:extLst>
          </p:cNvPr>
          <p:cNvSpPr txBox="1"/>
          <p:nvPr/>
        </p:nvSpPr>
        <p:spPr>
          <a:xfrm>
            <a:off x="9697458" y="2375987"/>
            <a:ext cx="249454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dirty="0"/>
              <a:t>Wat is er gebeurd?</a:t>
            </a:r>
          </a:p>
          <a:p>
            <a:r>
              <a:rPr lang="nl-BE" sz="2200" dirty="0"/>
              <a:t>Hoe reageer je?</a:t>
            </a:r>
          </a:p>
          <a:p>
            <a:endParaRPr lang="nl-BE" sz="2200" dirty="0"/>
          </a:p>
          <a:p>
            <a:r>
              <a:rPr lang="nl-BE" sz="1700" dirty="0"/>
              <a:t>De grote golf voor de kust van </a:t>
            </a:r>
            <a:r>
              <a:rPr lang="nl-BE" sz="1700" dirty="0" err="1"/>
              <a:t>Kanagawa</a:t>
            </a:r>
            <a:r>
              <a:rPr lang="nl-BE" sz="1700" dirty="0"/>
              <a:t> (1831)</a:t>
            </a:r>
            <a:br>
              <a:rPr lang="nl-BE" sz="1700" dirty="0"/>
            </a:br>
            <a:r>
              <a:rPr lang="nl-BE" sz="1700" dirty="0" err="1"/>
              <a:t>Katsushika</a:t>
            </a:r>
            <a:r>
              <a:rPr lang="nl-BE" sz="1700" dirty="0"/>
              <a:t> </a:t>
            </a:r>
            <a:r>
              <a:rPr lang="nl-BE" sz="1700" dirty="0" err="1"/>
              <a:t>Hokusai</a:t>
            </a:r>
            <a:endParaRPr lang="nl-BE" sz="1700" dirty="0"/>
          </a:p>
          <a:p>
            <a:endParaRPr lang="nl-BE" dirty="0"/>
          </a:p>
          <a:p>
            <a:r>
              <a:rPr lang="nl-BE" dirty="0" err="1"/>
              <a:t>ArtiCULan</a:t>
            </a:r>
            <a:r>
              <a:rPr lang="nl-BE" dirty="0"/>
              <a:t> Workshop ‘</a:t>
            </a:r>
            <a:r>
              <a:rPr lang="nl-BE" dirty="0" err="1"/>
              <a:t>Flood</a:t>
            </a:r>
            <a:r>
              <a:rPr lang="nl-BE" dirty="0"/>
              <a:t> &amp; Flight’</a:t>
            </a:r>
          </a:p>
          <a:p>
            <a:endParaRPr lang="nl-BE" dirty="0"/>
          </a:p>
          <a:p>
            <a:r>
              <a:rPr lang="nl-BE" dirty="0"/>
              <a:t>https://www.articulan.eu/good-practices/</a:t>
            </a:r>
          </a:p>
        </p:txBody>
      </p:sp>
    </p:spTree>
    <p:extLst>
      <p:ext uri="{BB962C8B-B14F-4D97-AF65-F5344CB8AC3E}">
        <p14:creationId xmlns:p14="http://schemas.microsoft.com/office/powerpoint/2010/main" val="1899703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8FBB4-E592-4605-936B-E5C0DA5C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BC391A"/>
                </a:solidFill>
              </a:rPr>
              <a:t>Indicatoren kijkwijzer </a:t>
            </a:r>
            <a:br>
              <a:rPr lang="nl-BE" dirty="0">
                <a:solidFill>
                  <a:srgbClr val="BC391A"/>
                </a:solidFill>
              </a:rPr>
            </a:br>
            <a:r>
              <a:rPr lang="nl-BE" dirty="0" err="1">
                <a:solidFill>
                  <a:srgbClr val="BC391A"/>
                </a:solidFill>
              </a:rPr>
              <a:t>ArtiCULan</a:t>
            </a:r>
            <a:r>
              <a:rPr lang="nl-BE" dirty="0">
                <a:solidFill>
                  <a:srgbClr val="BC391A"/>
                </a:solidFill>
              </a:rPr>
              <a:t> Common assessment tool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D791E2-C13A-4FF4-A075-68FB8CCD7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639" y="5995639"/>
            <a:ext cx="862361" cy="862361"/>
          </a:xfrm>
          <a:prstGeom prst="rect">
            <a:avLst/>
          </a:prstGeom>
        </p:spPr>
      </p:pic>
      <p:grpSp>
        <p:nvGrpSpPr>
          <p:cNvPr id="5" name="Google Shape;219;p5">
            <a:extLst>
              <a:ext uri="{FF2B5EF4-FFF2-40B4-BE49-F238E27FC236}">
                <a16:creationId xmlns:a16="http://schemas.microsoft.com/office/drawing/2014/main" id="{E840D5D7-52A4-4C98-8F68-93C0635C6A2A}"/>
              </a:ext>
            </a:extLst>
          </p:cNvPr>
          <p:cNvGrpSpPr/>
          <p:nvPr/>
        </p:nvGrpSpPr>
        <p:grpSpPr>
          <a:xfrm>
            <a:off x="807719" y="2098711"/>
            <a:ext cx="10576561" cy="2320232"/>
            <a:chOff x="1038443" y="3356136"/>
            <a:chExt cx="10115113" cy="2219002"/>
          </a:xfrm>
        </p:grpSpPr>
        <p:sp>
          <p:nvSpPr>
            <p:cNvPr id="6" name="Google Shape;220;p5">
              <a:extLst>
                <a:ext uri="{FF2B5EF4-FFF2-40B4-BE49-F238E27FC236}">
                  <a16:creationId xmlns:a16="http://schemas.microsoft.com/office/drawing/2014/main" id="{7C065D98-9733-4C7C-A883-0E2FFB0EAE0B}"/>
                </a:ext>
              </a:extLst>
            </p:cNvPr>
            <p:cNvSpPr/>
            <p:nvPr/>
          </p:nvSpPr>
          <p:spPr>
            <a:xfrm>
              <a:off x="9969168" y="3356136"/>
              <a:ext cx="897486" cy="897486"/>
            </a:xfrm>
            <a:prstGeom prst="ellipse">
              <a:avLst/>
            </a:prstGeom>
            <a:solidFill>
              <a:srgbClr val="BB5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21;p5">
              <a:extLst>
                <a:ext uri="{FF2B5EF4-FFF2-40B4-BE49-F238E27FC236}">
                  <a16:creationId xmlns:a16="http://schemas.microsoft.com/office/drawing/2014/main" id="{78A2E209-D72B-483D-8C8F-CCCB1E4947D5}"/>
                </a:ext>
              </a:extLst>
            </p:cNvPr>
            <p:cNvSpPr/>
            <p:nvPr/>
          </p:nvSpPr>
          <p:spPr>
            <a:xfrm>
              <a:off x="4782874" y="3356136"/>
              <a:ext cx="897486" cy="897486"/>
            </a:xfrm>
            <a:prstGeom prst="ellipse">
              <a:avLst/>
            </a:prstGeom>
            <a:solidFill>
              <a:srgbClr val="9B8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2;p5">
              <a:extLst>
                <a:ext uri="{FF2B5EF4-FFF2-40B4-BE49-F238E27FC236}">
                  <a16:creationId xmlns:a16="http://schemas.microsoft.com/office/drawing/2014/main" id="{7B5DAF1F-D688-46DA-BEBD-C7D128DA89AB}"/>
                </a:ext>
              </a:extLst>
            </p:cNvPr>
            <p:cNvSpPr/>
            <p:nvPr/>
          </p:nvSpPr>
          <p:spPr>
            <a:xfrm>
              <a:off x="6511639" y="3356136"/>
              <a:ext cx="897486" cy="89748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3;p5">
              <a:extLst>
                <a:ext uri="{FF2B5EF4-FFF2-40B4-BE49-F238E27FC236}">
                  <a16:creationId xmlns:a16="http://schemas.microsoft.com/office/drawing/2014/main" id="{DA7602CC-741C-4781-98D9-AF0427AC3355}"/>
                </a:ext>
              </a:extLst>
            </p:cNvPr>
            <p:cNvSpPr/>
            <p:nvPr/>
          </p:nvSpPr>
          <p:spPr>
            <a:xfrm>
              <a:off x="1325345" y="3356136"/>
              <a:ext cx="897486" cy="897486"/>
            </a:xfrm>
            <a:prstGeom prst="ellipse">
              <a:avLst/>
            </a:prstGeom>
            <a:solidFill>
              <a:srgbClr val="BB5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4;p5" descr="Skeleton">
              <a:extLst>
                <a:ext uri="{FF2B5EF4-FFF2-40B4-BE49-F238E27FC236}">
                  <a16:creationId xmlns:a16="http://schemas.microsoft.com/office/drawing/2014/main" id="{5D5259EC-4F01-4209-8584-20B735907EC4}"/>
                </a:ext>
              </a:extLst>
            </p:cNvPr>
            <p:cNvSpPr/>
            <p:nvPr/>
          </p:nvSpPr>
          <p:spPr>
            <a:xfrm>
              <a:off x="4978966" y="3537143"/>
              <a:ext cx="514951" cy="51495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5;p5">
              <a:extLst>
                <a:ext uri="{FF2B5EF4-FFF2-40B4-BE49-F238E27FC236}">
                  <a16:creationId xmlns:a16="http://schemas.microsoft.com/office/drawing/2014/main" id="{433AFF9E-E182-47F6-BE03-54EBF46317F4}"/>
                </a:ext>
              </a:extLst>
            </p:cNvPr>
            <p:cNvSpPr/>
            <p:nvPr/>
          </p:nvSpPr>
          <p:spPr>
            <a:xfrm>
              <a:off x="1038443" y="4533167"/>
              <a:ext cx="1471289" cy="1041971"/>
            </a:xfrm>
            <a:custGeom>
              <a:avLst/>
              <a:gdLst/>
              <a:ahLst/>
              <a:cxnLst/>
              <a:rect l="l" t="t" r="r" b="b"/>
              <a:pathLst>
                <a:path w="1471289" h="1041971" extrusionOk="0">
                  <a:moveTo>
                    <a:pt x="0" y="0"/>
                  </a:moveTo>
                  <a:lnTo>
                    <a:pt x="1471289" y="0"/>
                  </a:lnTo>
                  <a:lnTo>
                    <a:pt x="1471289" y="1041971"/>
                  </a:lnTo>
                  <a:lnTo>
                    <a:pt x="0" y="104197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rm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PT" sz="16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SUPPORT &amp; CONNECTIONS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26;p5">
              <a:extLst>
                <a:ext uri="{FF2B5EF4-FFF2-40B4-BE49-F238E27FC236}">
                  <a16:creationId xmlns:a16="http://schemas.microsoft.com/office/drawing/2014/main" id="{7EF7F7BE-5A48-4E66-AB2B-A1BA1C51836E}"/>
                </a:ext>
              </a:extLst>
            </p:cNvPr>
            <p:cNvSpPr/>
            <p:nvPr/>
          </p:nvSpPr>
          <p:spPr>
            <a:xfrm>
              <a:off x="3054109" y="3356136"/>
              <a:ext cx="897486" cy="89748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7;p5" descr="Lightbulb">
              <a:extLst>
                <a:ext uri="{FF2B5EF4-FFF2-40B4-BE49-F238E27FC236}">
                  <a16:creationId xmlns:a16="http://schemas.microsoft.com/office/drawing/2014/main" id="{D09E71F5-7CAD-47A5-8BEA-8331C25D9D17}"/>
                </a:ext>
              </a:extLst>
            </p:cNvPr>
            <p:cNvSpPr/>
            <p:nvPr/>
          </p:nvSpPr>
          <p:spPr>
            <a:xfrm>
              <a:off x="6711499" y="3537144"/>
              <a:ext cx="514951" cy="51495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8;p5">
              <a:extLst>
                <a:ext uri="{FF2B5EF4-FFF2-40B4-BE49-F238E27FC236}">
                  <a16:creationId xmlns:a16="http://schemas.microsoft.com/office/drawing/2014/main" id="{701083CF-C48C-4B87-9E53-A1C778D87A18}"/>
                </a:ext>
              </a:extLst>
            </p:cNvPr>
            <p:cNvSpPr/>
            <p:nvPr/>
          </p:nvSpPr>
          <p:spPr>
            <a:xfrm>
              <a:off x="2678456" y="4533167"/>
              <a:ext cx="1560041" cy="1041971"/>
            </a:xfrm>
            <a:custGeom>
              <a:avLst/>
              <a:gdLst/>
              <a:ahLst/>
              <a:cxnLst/>
              <a:rect l="l" t="t" r="r" b="b"/>
              <a:pathLst>
                <a:path w="1471289" h="1041971" extrusionOk="0">
                  <a:moveTo>
                    <a:pt x="0" y="0"/>
                  </a:moveTo>
                  <a:lnTo>
                    <a:pt x="1471289" y="0"/>
                  </a:lnTo>
                  <a:lnTo>
                    <a:pt x="1471289" y="1041971"/>
                  </a:lnTo>
                  <a:lnTo>
                    <a:pt x="0" y="104197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PT" sz="16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ENCOURAGEMENT &amp; EMOTIONAL SUPPORT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29;p5" descr="Venn Diagram">
              <a:extLst>
                <a:ext uri="{FF2B5EF4-FFF2-40B4-BE49-F238E27FC236}">
                  <a16:creationId xmlns:a16="http://schemas.microsoft.com/office/drawing/2014/main" id="{5AEF56E0-E209-46DB-BF65-2FF252186409}"/>
                </a:ext>
              </a:extLst>
            </p:cNvPr>
            <p:cNvSpPr/>
            <p:nvPr/>
          </p:nvSpPr>
          <p:spPr>
            <a:xfrm>
              <a:off x="1488475" y="3547402"/>
              <a:ext cx="514951" cy="51495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0;p5">
              <a:extLst>
                <a:ext uri="{FF2B5EF4-FFF2-40B4-BE49-F238E27FC236}">
                  <a16:creationId xmlns:a16="http://schemas.microsoft.com/office/drawing/2014/main" id="{613B2D21-CBF0-4027-A69F-FBBF1A1A4B68}"/>
                </a:ext>
              </a:extLst>
            </p:cNvPr>
            <p:cNvSpPr/>
            <p:nvPr/>
          </p:nvSpPr>
          <p:spPr>
            <a:xfrm>
              <a:off x="4495973" y="4533167"/>
              <a:ext cx="1471289" cy="1041971"/>
            </a:xfrm>
            <a:custGeom>
              <a:avLst/>
              <a:gdLst/>
              <a:ahLst/>
              <a:cxnLst/>
              <a:rect l="l" t="t" r="r" b="b"/>
              <a:pathLst>
                <a:path w="1471289" h="1041971" extrusionOk="0">
                  <a:moveTo>
                    <a:pt x="0" y="0"/>
                  </a:moveTo>
                  <a:lnTo>
                    <a:pt x="1471289" y="0"/>
                  </a:lnTo>
                  <a:lnTo>
                    <a:pt x="1471289" y="1041971"/>
                  </a:lnTo>
                  <a:lnTo>
                    <a:pt x="0" y="104197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PT" sz="16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MULTIMODAL MEANING MAKING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accent4"/>
                </a:buClr>
                <a:buSzPts val="1400"/>
                <a:buFont typeface="Calibri"/>
                <a:buNone/>
              </a:pPr>
              <a:r>
                <a:rPr lang="en-PT" sz="1400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MULTI-SENSORIAL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accent4"/>
                </a:buClr>
                <a:buSzPts val="1400"/>
                <a:buFont typeface="Calibri"/>
                <a:buNone/>
              </a:pPr>
              <a:r>
                <a:rPr lang="en-PT" sz="1400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MULTI-FACETED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accent4"/>
                </a:buClr>
                <a:buSzPts val="1400"/>
                <a:buFont typeface="Calibri"/>
                <a:buNone/>
              </a:pPr>
              <a:r>
                <a:rPr lang="en-PT" sz="1400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MULTI-LAYERED</a:t>
              </a:r>
              <a:endParaRPr sz="1400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31;p5" descr="Questions">
              <a:extLst>
                <a:ext uri="{FF2B5EF4-FFF2-40B4-BE49-F238E27FC236}">
                  <a16:creationId xmlns:a16="http://schemas.microsoft.com/office/drawing/2014/main" id="{2C58BD43-6718-4087-95C8-B4FC76BD11B5}"/>
                </a:ext>
              </a:extLst>
            </p:cNvPr>
            <p:cNvSpPr/>
            <p:nvPr/>
          </p:nvSpPr>
          <p:spPr>
            <a:xfrm>
              <a:off x="3253971" y="3547403"/>
              <a:ext cx="514951" cy="51495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2;p5">
              <a:extLst>
                <a:ext uri="{FF2B5EF4-FFF2-40B4-BE49-F238E27FC236}">
                  <a16:creationId xmlns:a16="http://schemas.microsoft.com/office/drawing/2014/main" id="{798F5C99-D66C-4FF6-AF3C-2E1B5FB2C23F}"/>
                </a:ext>
              </a:extLst>
            </p:cNvPr>
            <p:cNvSpPr/>
            <p:nvPr/>
          </p:nvSpPr>
          <p:spPr>
            <a:xfrm>
              <a:off x="6224737" y="4533167"/>
              <a:ext cx="1471289" cy="1041971"/>
            </a:xfrm>
            <a:custGeom>
              <a:avLst/>
              <a:gdLst/>
              <a:ahLst/>
              <a:cxnLst/>
              <a:rect l="l" t="t" r="r" b="b"/>
              <a:pathLst>
                <a:path w="1471289" h="1041971" extrusionOk="0">
                  <a:moveTo>
                    <a:pt x="0" y="0"/>
                  </a:moveTo>
                  <a:lnTo>
                    <a:pt x="1471289" y="0"/>
                  </a:lnTo>
                  <a:lnTo>
                    <a:pt x="1471289" y="1041971"/>
                  </a:lnTo>
                  <a:lnTo>
                    <a:pt x="0" y="104197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PT" sz="16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DIVERGENT PROCESS &amp; APPROPRIATE CHALLENGES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accent5"/>
                </a:buClr>
                <a:buSzPts val="1400"/>
                <a:buFont typeface="Calibri"/>
                <a:buNone/>
              </a:pPr>
              <a:r>
                <a:rPr lang="en-PT" sz="1400" cap="non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EXPANDING IDEAS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accent5"/>
                </a:buClr>
                <a:buSzPts val="1400"/>
                <a:buFont typeface="Calibri"/>
                <a:buNone/>
              </a:pPr>
              <a:r>
                <a:rPr lang="en-PT" sz="1400" cap="non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SCAFFOLDING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accent5"/>
                </a:buClr>
                <a:buSzPts val="1400"/>
                <a:buFont typeface="Calibri"/>
                <a:buNone/>
              </a:pPr>
              <a:r>
                <a:rPr lang="en-PT" sz="1400" cap="non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MODELLING</a:t>
              </a:r>
              <a:endParaRPr sz="14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33;p5">
              <a:extLst>
                <a:ext uri="{FF2B5EF4-FFF2-40B4-BE49-F238E27FC236}">
                  <a16:creationId xmlns:a16="http://schemas.microsoft.com/office/drawing/2014/main" id="{92C7A0E8-F255-4B98-A415-E6408B8D3701}"/>
                </a:ext>
              </a:extLst>
            </p:cNvPr>
            <p:cNvSpPr/>
            <p:nvPr/>
          </p:nvSpPr>
          <p:spPr>
            <a:xfrm>
              <a:off x="8240403" y="3356136"/>
              <a:ext cx="897486" cy="8974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;p5" descr="Diamond">
              <a:extLst>
                <a:ext uri="{FF2B5EF4-FFF2-40B4-BE49-F238E27FC236}">
                  <a16:creationId xmlns:a16="http://schemas.microsoft.com/office/drawing/2014/main" id="{78C1D00C-7C33-4C07-899F-ECC3F06018D5}"/>
                </a:ext>
              </a:extLst>
            </p:cNvPr>
            <p:cNvSpPr/>
            <p:nvPr/>
          </p:nvSpPr>
          <p:spPr>
            <a:xfrm>
              <a:off x="10160435" y="3534252"/>
              <a:ext cx="514951" cy="514951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5;p5">
              <a:extLst>
                <a:ext uri="{FF2B5EF4-FFF2-40B4-BE49-F238E27FC236}">
                  <a16:creationId xmlns:a16="http://schemas.microsoft.com/office/drawing/2014/main" id="{E4DEB4C1-81C1-4016-A352-1EA53F87C7AF}"/>
                </a:ext>
              </a:extLst>
            </p:cNvPr>
            <p:cNvSpPr/>
            <p:nvPr/>
          </p:nvSpPr>
          <p:spPr>
            <a:xfrm>
              <a:off x="7953502" y="4533167"/>
              <a:ext cx="1560034" cy="1041971"/>
            </a:xfrm>
            <a:custGeom>
              <a:avLst/>
              <a:gdLst/>
              <a:ahLst/>
              <a:cxnLst/>
              <a:rect l="l" t="t" r="r" b="b"/>
              <a:pathLst>
                <a:path w="1471289" h="1041971" extrusionOk="0">
                  <a:moveTo>
                    <a:pt x="0" y="0"/>
                  </a:moveTo>
                  <a:lnTo>
                    <a:pt x="1471289" y="0"/>
                  </a:lnTo>
                  <a:lnTo>
                    <a:pt x="1471289" y="1041971"/>
                  </a:lnTo>
                  <a:lnTo>
                    <a:pt x="0" y="104197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PT" sz="1600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 &amp; COLLABORATION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36;p5" descr="Group">
              <a:extLst>
                <a:ext uri="{FF2B5EF4-FFF2-40B4-BE49-F238E27FC236}">
                  <a16:creationId xmlns:a16="http://schemas.microsoft.com/office/drawing/2014/main" id="{C2732124-5F9D-446E-8201-9B15160B31C1}"/>
                </a:ext>
              </a:extLst>
            </p:cNvPr>
            <p:cNvSpPr/>
            <p:nvPr/>
          </p:nvSpPr>
          <p:spPr>
            <a:xfrm>
              <a:off x="8449201" y="3580618"/>
              <a:ext cx="514951" cy="514951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;p5">
              <a:extLst>
                <a:ext uri="{FF2B5EF4-FFF2-40B4-BE49-F238E27FC236}">
                  <a16:creationId xmlns:a16="http://schemas.microsoft.com/office/drawing/2014/main" id="{7D8AA1EF-7CD5-461B-835A-ADBFE5A9CE46}"/>
                </a:ext>
              </a:extLst>
            </p:cNvPr>
            <p:cNvSpPr/>
            <p:nvPr/>
          </p:nvSpPr>
          <p:spPr>
            <a:xfrm>
              <a:off x="9682267" y="4533167"/>
              <a:ext cx="1471289" cy="1041971"/>
            </a:xfrm>
            <a:custGeom>
              <a:avLst/>
              <a:gdLst/>
              <a:ahLst/>
              <a:cxnLst/>
              <a:rect l="l" t="t" r="r" b="b"/>
              <a:pathLst>
                <a:path w="1471289" h="1041971" extrusionOk="0">
                  <a:moveTo>
                    <a:pt x="0" y="0"/>
                  </a:moveTo>
                  <a:lnTo>
                    <a:pt x="1471289" y="0"/>
                  </a:lnTo>
                  <a:lnTo>
                    <a:pt x="1471289" y="1041971"/>
                  </a:lnTo>
                  <a:lnTo>
                    <a:pt x="0" y="104197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rm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PT" sz="16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SPACE &amp; TIME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Afbeelding 24" descr="Afbeelding met tekst, persoon, binnen, plafond&#10;&#10;Automatisch gegenereerde beschrijving">
            <a:extLst>
              <a:ext uri="{FF2B5EF4-FFF2-40B4-BE49-F238E27FC236}">
                <a16:creationId xmlns:a16="http://schemas.microsoft.com/office/drawing/2014/main" id="{71AD5548-C556-40A0-B4DF-1A6554830D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758" t="1698" r="992" b="-1698"/>
          <a:stretch/>
        </p:blipFill>
        <p:spPr>
          <a:xfrm>
            <a:off x="684201" y="4142342"/>
            <a:ext cx="1836338" cy="183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Afbeelding 26" descr="Afbeelding met tekst, binnen, persoon, vloer&#10;&#10;Automatisch gegenereerde beschrijving">
            <a:extLst>
              <a:ext uri="{FF2B5EF4-FFF2-40B4-BE49-F238E27FC236}">
                <a16:creationId xmlns:a16="http://schemas.microsoft.com/office/drawing/2014/main" id="{ACCFE7F4-EAB8-419F-8E05-C713CF340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8239" y="4142342"/>
            <a:ext cx="3264601" cy="183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Afbeelding 28" descr="Afbeelding met tekst, persoon, kind, binnen&#10;&#10;Automatisch gegenereerde beschrijving">
            <a:extLst>
              <a:ext uri="{FF2B5EF4-FFF2-40B4-BE49-F238E27FC236}">
                <a16:creationId xmlns:a16="http://schemas.microsoft.com/office/drawing/2014/main" id="{DD53E651-3110-49BC-A4D1-82E7A64F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299" t="533" r="5700" b="-533"/>
          <a:stretch/>
        </p:blipFill>
        <p:spPr>
          <a:xfrm>
            <a:off x="2598477" y="4132572"/>
            <a:ext cx="1836000" cy="18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8358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8FBB4-E592-4605-936B-E5C0DA5C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87757"/>
            <a:ext cx="9720072" cy="1499616"/>
          </a:xfrm>
        </p:spPr>
        <p:txBody>
          <a:bodyPr/>
          <a:lstStyle/>
          <a:p>
            <a:r>
              <a:rPr lang="nl-BE" dirty="0" err="1">
                <a:solidFill>
                  <a:srgbClr val="BC391A"/>
                </a:solidFill>
              </a:rPr>
              <a:t>ArtiCULAN</a:t>
            </a:r>
            <a:r>
              <a:rPr lang="nl-BE" dirty="0">
                <a:solidFill>
                  <a:srgbClr val="BC391A"/>
                </a:solidFill>
              </a:rPr>
              <a:t> – Art, Time, Culture, Language</a:t>
            </a:r>
          </a:p>
        </p:txBody>
      </p:sp>
      <p:graphicFrame>
        <p:nvGraphicFramePr>
          <p:cNvPr id="24" name="Tijdelijke aanduiding voor inhoud 23">
            <a:extLst>
              <a:ext uri="{FF2B5EF4-FFF2-40B4-BE49-F238E27FC236}">
                <a16:creationId xmlns:a16="http://schemas.microsoft.com/office/drawing/2014/main" id="{E0F33D91-31A0-40BA-9BD5-4E13606F0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307097"/>
              </p:ext>
            </p:extLst>
          </p:nvPr>
        </p:nvGraphicFramePr>
        <p:xfrm>
          <a:off x="1024128" y="1421177"/>
          <a:ext cx="9915811" cy="6929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16D791E2-C13A-4FF4-A075-68FB8CCD7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639" y="5995639"/>
            <a:ext cx="862361" cy="86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2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8FBB4-E592-4605-936B-E5C0DA5C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BC391A"/>
                </a:solidFill>
              </a:rPr>
              <a:t>De kracht van partnerschappen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CC7F5D-6B75-450C-A39D-677939EBB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Universiteit, hogeschool, lagere school, </a:t>
            </a:r>
            <a:r>
              <a:rPr lang="nl-BE" dirty="0" err="1"/>
              <a:t>cultuureducatieve</a:t>
            </a:r>
            <a:r>
              <a:rPr lang="nl-BE" dirty="0"/>
              <a:t> organisaties, pedagogische begeleidingsdienst &amp; organisaties die inzetten op warm, inclusief, multicultureel leren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Multidisciplinair samenwerking voor co-creatie: kruisbestuiving ieder vanuit zijn kracht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Schoolbezoeken, train-</a:t>
            </a:r>
            <a:r>
              <a:rPr lang="nl-BE" dirty="0" err="1"/>
              <a:t>the</a:t>
            </a:r>
            <a:r>
              <a:rPr lang="nl-BE" dirty="0"/>
              <a:t>-trainer, </a:t>
            </a:r>
            <a:r>
              <a:rPr lang="nl-BE" dirty="0" err="1"/>
              <a:t>educational</a:t>
            </a:r>
            <a:r>
              <a:rPr lang="nl-BE" dirty="0"/>
              <a:t> design, try-outs, focusgroepen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D791E2-C13A-4FF4-A075-68FB8CCD7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639" y="5995639"/>
            <a:ext cx="862361" cy="862361"/>
          </a:xfrm>
          <a:prstGeom prst="rect">
            <a:avLst/>
          </a:prstGeom>
        </p:spPr>
      </p:pic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983D3018-8947-46BA-8ABE-A6E635FBA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69" y="6426819"/>
            <a:ext cx="1445360" cy="412855"/>
          </a:xfrm>
          <a:prstGeom prst="rect">
            <a:avLst/>
          </a:prstGeom>
        </p:spPr>
      </p:pic>
      <p:pic>
        <p:nvPicPr>
          <p:cNvPr id="6" name="Picture 2" descr="PXL-logo's">
            <a:extLst>
              <a:ext uri="{FF2B5EF4-FFF2-40B4-BE49-F238E27FC236}">
                <a16:creationId xmlns:a16="http://schemas.microsoft.com/office/drawing/2014/main" id="{AEFDDA4D-6D55-477D-A70A-25D59C25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26" y="6456011"/>
            <a:ext cx="1278084" cy="30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wapen, tekening&#10;&#10;Automatisch gegenereerde beschrijving">
            <a:extLst>
              <a:ext uri="{FF2B5EF4-FFF2-40B4-BE49-F238E27FC236}">
                <a16:creationId xmlns:a16="http://schemas.microsoft.com/office/drawing/2014/main" id="{E52C6F6E-3650-4A22-95C0-1CD8A56E5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83" y="6481516"/>
            <a:ext cx="1253059" cy="2725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B060B7B-807A-4BA5-B03B-955D28455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53" y="6467194"/>
            <a:ext cx="1279164" cy="29101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E86AD7F-5AC5-4DFD-8FE9-360377AAB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0767" y="6481516"/>
            <a:ext cx="1709011" cy="28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937F9E0-9D6C-4F44-BA2D-2B11673BF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519" y="6456617"/>
            <a:ext cx="978667" cy="28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B52C75B-19D1-424D-B9E9-215D88153A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39" y="6446783"/>
            <a:ext cx="2952044" cy="310158"/>
          </a:xfrm>
          <a:prstGeom prst="rect">
            <a:avLst/>
          </a:prstGeom>
        </p:spPr>
      </p:pic>
      <p:pic>
        <p:nvPicPr>
          <p:cNvPr id="16" name="Tijdelijke aanduiding voor inhoud 12" descr="Afbeelding met binnen, persoon, person, zitten&#10;&#10;Automatisch gegenereerde beschrijving">
            <a:extLst>
              <a:ext uri="{FF2B5EF4-FFF2-40B4-BE49-F238E27FC236}">
                <a16:creationId xmlns:a16="http://schemas.microsoft.com/office/drawing/2014/main" id="{BC161AB3-B5FD-4FA7-9052-FFDFE58D22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9149" y="4368138"/>
            <a:ext cx="1798919" cy="1199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Afbeelding 16" descr="Afbeelding met vloer, binnen, persoon, kamer&#10;&#10;Automatisch gegenereerde beschrijving">
            <a:extLst>
              <a:ext uri="{FF2B5EF4-FFF2-40B4-BE49-F238E27FC236}">
                <a16:creationId xmlns:a16="http://schemas.microsoft.com/office/drawing/2014/main" id="{BB1DDFFC-189C-4FC1-9D54-27410F944C7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b="15625"/>
          <a:stretch/>
        </p:blipFill>
        <p:spPr>
          <a:xfrm>
            <a:off x="2478793" y="4080088"/>
            <a:ext cx="308408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Afbeelding 17" descr="Afbeelding met binnen, plafond, tafel, kantoor&#10;&#10;Automatisch gegenereerde beschrijving">
            <a:extLst>
              <a:ext uri="{FF2B5EF4-FFF2-40B4-BE49-F238E27FC236}">
                <a16:creationId xmlns:a16="http://schemas.microsoft.com/office/drawing/2014/main" id="{F07F906B-BBE1-4BE1-83ED-DF19585501A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6" r="48221" b="13013"/>
          <a:stretch/>
        </p:blipFill>
        <p:spPr>
          <a:xfrm>
            <a:off x="8169250" y="4091105"/>
            <a:ext cx="2495077" cy="1765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Afbeelding 20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0D9A30AA-809F-4A82-8307-B3FD2B7263E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738"/>
          <a:stretch/>
        </p:blipFill>
        <p:spPr>
          <a:xfrm>
            <a:off x="5716586" y="4091105"/>
            <a:ext cx="2298954" cy="1765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5832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8FBB4-E592-4605-936B-E5C0DA5C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069858" cy="1499616"/>
          </a:xfrm>
        </p:spPr>
        <p:txBody>
          <a:bodyPr/>
          <a:lstStyle/>
          <a:p>
            <a:r>
              <a:rPr lang="nl-BE" dirty="0" err="1">
                <a:solidFill>
                  <a:srgbClr val="BC391A"/>
                </a:solidFill>
              </a:rPr>
              <a:t>Taalcultuur</a:t>
            </a:r>
            <a:r>
              <a:rPr lang="nl-BE" dirty="0">
                <a:solidFill>
                  <a:srgbClr val="BC391A"/>
                </a:solidFill>
              </a:rPr>
              <a:t> Ontwikkelingsgericht &amp; Muzisch taalonderwijs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D791E2-C13A-4FF4-A075-68FB8CCD7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639" y="5995639"/>
            <a:ext cx="862361" cy="8623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BB3AC8-8200-4FE2-AA66-E12899A95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7960" y="1942168"/>
            <a:ext cx="1832335" cy="252000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0D9EC61C-DB7F-4B6C-9D1F-8E6D23D6C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4" y="2295756"/>
            <a:ext cx="2462583" cy="1836025"/>
          </a:xfrm>
          <a:prstGeom prst="rect">
            <a:avLst/>
          </a:prstGeom>
        </p:spPr>
      </p:pic>
      <p:pic>
        <p:nvPicPr>
          <p:cNvPr id="7" name="Afbeelding 6" descr="Afbeelding met tekst, boek, oud, schilderij&#10;&#10;Automatisch gegenereerde beschrijving">
            <a:extLst>
              <a:ext uri="{FF2B5EF4-FFF2-40B4-BE49-F238E27FC236}">
                <a16:creationId xmlns:a16="http://schemas.microsoft.com/office/drawing/2014/main" id="{CE878522-543D-43DF-8952-8F8547889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5736" y="1925324"/>
            <a:ext cx="1832335" cy="2520000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31736FA2-1C1B-46E3-8100-2DF283B53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7960" y="3912144"/>
            <a:ext cx="1832335" cy="2520000"/>
          </a:xfrm>
          <a:prstGeom prst="rect">
            <a:avLst/>
          </a:prstGeom>
        </p:spPr>
      </p:pic>
      <p:pic>
        <p:nvPicPr>
          <p:cNvPr id="9" name="Afbeelding 8" descr="Afbeelding met tekst, muur, geleedpotige, acarina&#10;&#10;Automatisch gegenereerde beschrijving">
            <a:extLst>
              <a:ext uri="{FF2B5EF4-FFF2-40B4-BE49-F238E27FC236}">
                <a16:creationId xmlns:a16="http://schemas.microsoft.com/office/drawing/2014/main" id="{FA7B3025-BD31-48CE-85CF-FFF17E55BC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51849" y="3912143"/>
            <a:ext cx="1832335" cy="2520000"/>
          </a:xfrm>
          <a:prstGeom prst="rect">
            <a:avLst/>
          </a:prstGeom>
        </p:spPr>
      </p:pic>
      <p:pic>
        <p:nvPicPr>
          <p:cNvPr id="10" name="Afbeelding 9" descr="Afbeelding met kaart&#10;&#10;Automatisch gegenereerde beschrijving">
            <a:extLst>
              <a:ext uri="{FF2B5EF4-FFF2-40B4-BE49-F238E27FC236}">
                <a16:creationId xmlns:a16="http://schemas.microsoft.com/office/drawing/2014/main" id="{4386A8A2-456D-490D-93AC-DA99DCE6BB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5737" y="3885573"/>
            <a:ext cx="1832335" cy="2520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5F8C266-F07B-40ED-B1FB-02270682BD1D}"/>
              </a:ext>
            </a:extLst>
          </p:cNvPr>
          <p:cNvSpPr txBox="1"/>
          <p:nvPr/>
        </p:nvSpPr>
        <p:spPr>
          <a:xfrm>
            <a:off x="9075792" y="4317541"/>
            <a:ext cx="29268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Regels van de Zomer, </a:t>
            </a:r>
            <a:r>
              <a:rPr lang="nl-BE" sz="2400" dirty="0" err="1"/>
              <a:t>Shaun</a:t>
            </a:r>
            <a:r>
              <a:rPr lang="nl-BE" sz="2400" dirty="0"/>
              <a:t> Tan  (2013)</a:t>
            </a:r>
          </a:p>
          <a:p>
            <a:endParaRPr lang="nl-BE" dirty="0"/>
          </a:p>
          <a:p>
            <a:pPr algn="l"/>
            <a:r>
              <a:rPr lang="nl-BE" sz="1800" dirty="0">
                <a:solidFill>
                  <a:schemeClr val="bg1"/>
                </a:solidFill>
              </a:rPr>
              <a:t>Workshop ‘Tableau Vivant’: https://taalcultuur.pxl.be/</a:t>
            </a:r>
          </a:p>
        </p:txBody>
      </p:sp>
      <p:pic>
        <p:nvPicPr>
          <p:cNvPr id="12" name="Afbeelding 11" descr="Afbeelding met persoon, binnen, groep, mensen&#10;&#10;Automatisch gegenereerde beschrijving">
            <a:extLst>
              <a:ext uri="{FF2B5EF4-FFF2-40B4-BE49-F238E27FC236}">
                <a16:creationId xmlns:a16="http://schemas.microsoft.com/office/drawing/2014/main" id="{608336D8-6CC9-4BBB-BA4D-441B64BD82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99" y="2241381"/>
            <a:ext cx="2655179" cy="199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012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8FBB4-E592-4605-936B-E5C0DA5C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038" y="585216"/>
            <a:ext cx="9588161" cy="1499616"/>
          </a:xfrm>
        </p:spPr>
        <p:txBody>
          <a:bodyPr/>
          <a:lstStyle/>
          <a:p>
            <a:r>
              <a:rPr lang="nl-BE" dirty="0">
                <a:solidFill>
                  <a:srgbClr val="BC391A"/>
                </a:solidFill>
              </a:rPr>
              <a:t>Waardevolle muzische creaties dankzij </a:t>
            </a:r>
            <a:br>
              <a:rPr lang="nl-BE" dirty="0">
                <a:solidFill>
                  <a:srgbClr val="BC391A"/>
                </a:solidFill>
              </a:rPr>
            </a:br>
            <a:r>
              <a:rPr lang="nl-BE" dirty="0">
                <a:solidFill>
                  <a:srgbClr val="BC391A"/>
                </a:solidFill>
              </a:rPr>
              <a:t>betekenisvolle INTERACTIES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D791E2-C13A-4FF4-A075-68FB8CCD7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639" y="5995639"/>
            <a:ext cx="862361" cy="86236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8A06C3ED-D336-4EE3-A439-B8D3D583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039" y="1966906"/>
            <a:ext cx="4910572" cy="2762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Tijdelijke aanduiding voor inhoud 20" descr="Afbeelding met binnen, persoon, tafel, zitten&#10;&#10;Automatisch gegenereerde beschrijving">
            <a:extLst>
              <a:ext uri="{FF2B5EF4-FFF2-40B4-BE49-F238E27FC236}">
                <a16:creationId xmlns:a16="http://schemas.microsoft.com/office/drawing/2014/main" id="{3F74EDC4-35AB-4DAC-A521-6B9D4F1B1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68" y="1966906"/>
            <a:ext cx="4910572" cy="2762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9EBE128-5FFA-436D-86CB-F608FCF433C7}"/>
              </a:ext>
            </a:extLst>
          </p:cNvPr>
          <p:cNvSpPr txBox="1"/>
          <p:nvPr/>
        </p:nvSpPr>
        <p:spPr>
          <a:xfrm>
            <a:off x="1156039" y="5519469"/>
            <a:ext cx="491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Vertaalde verbeelding: het verhaal van Sam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C35A56A-6644-4D47-BCF1-0C1CE90C08D9}"/>
              </a:ext>
            </a:extLst>
          </p:cNvPr>
          <p:cNvSpPr txBox="1"/>
          <p:nvPr/>
        </p:nvSpPr>
        <p:spPr>
          <a:xfrm>
            <a:off x="6485168" y="5514227"/>
            <a:ext cx="491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Taalduiken &amp;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artisticuleren</a:t>
            </a: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: Vertel je verhaal!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46EDFF48-5863-4AF8-BD29-0B19A14762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143" y="6349381"/>
            <a:ext cx="399762" cy="399762"/>
          </a:xfrm>
          <a:prstGeom prst="rect">
            <a:avLst/>
          </a:prstGeom>
        </p:spPr>
      </p:pic>
      <p:pic>
        <p:nvPicPr>
          <p:cNvPr id="24" name="Afbeelding 23" descr="Afbeelding met tafel&#10;&#10;Automatisch gegenereerde beschrijving">
            <a:extLst>
              <a:ext uri="{FF2B5EF4-FFF2-40B4-BE49-F238E27FC236}">
                <a16:creationId xmlns:a16="http://schemas.microsoft.com/office/drawing/2014/main" id="{6C00C61A-26A8-431E-B3D5-0386C02390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1" b="22576"/>
          <a:stretch/>
        </p:blipFill>
        <p:spPr>
          <a:xfrm>
            <a:off x="9066721" y="6377217"/>
            <a:ext cx="661829" cy="347677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A7396DC1-C56E-4302-B2E3-B560E7EE7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17" y="6354760"/>
            <a:ext cx="661829" cy="37591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FF28EE27-9CCF-4C3A-924D-F6873586D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476" y="6420520"/>
            <a:ext cx="978667" cy="28800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E5C1A0AF-1EB1-4EAD-B723-8533D98182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8410" y="6420520"/>
            <a:ext cx="2952044" cy="31015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9F93A65-F291-42AF-973A-E21FED59B6DC}"/>
              </a:ext>
            </a:extLst>
          </p:cNvPr>
          <p:cNvSpPr txBox="1"/>
          <p:nvPr/>
        </p:nvSpPr>
        <p:spPr>
          <a:xfrm>
            <a:off x="1233889" y="6343316"/>
            <a:ext cx="483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https://taalcultuur.pxl.be/nl/home/</a:t>
            </a:r>
          </a:p>
        </p:txBody>
      </p:sp>
    </p:spTree>
    <p:extLst>
      <p:ext uri="{BB962C8B-B14F-4D97-AF65-F5344CB8AC3E}">
        <p14:creationId xmlns:p14="http://schemas.microsoft.com/office/powerpoint/2010/main" val="956958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DEC30-CAD2-4071-A7FA-70D335587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C00000"/>
                </a:solidFill>
              </a:rPr>
              <a:t>Meer info:</a:t>
            </a:r>
            <a:r>
              <a:rPr lang="nl-BE" dirty="0"/>
              <a:t> Karen.reekmans@pxl.be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E095DF-5413-44B9-89B4-37041C9C3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923564"/>
            <a:ext cx="9720073" cy="4825579"/>
          </a:xfrm>
        </p:spPr>
        <p:txBody>
          <a:bodyPr>
            <a:normAutofit fontScale="77500" lnSpcReduction="20000"/>
          </a:bodyPr>
          <a:lstStyle/>
          <a:p>
            <a:r>
              <a:rPr lang="nl-BE" b="1" dirty="0"/>
              <a:t>Enkele referenties</a:t>
            </a:r>
          </a:p>
          <a:p>
            <a:r>
              <a:rPr lang="nl-BE" dirty="0"/>
              <a:t>Reekmans, K., Knaepen, M., Schrooten, E., Braet, K. (2020). Vluchten voor vloed, taal verpakt in een muzisch jasje. School- en klaspraktijk september 2020 (</a:t>
            </a:r>
            <a:r>
              <a:rPr lang="nl-BE" dirty="0" err="1"/>
              <a:t>jrg</a:t>
            </a:r>
            <a:r>
              <a:rPr lang="nl-BE" dirty="0"/>
              <a:t> 61 n°4), pp. 4-15.</a:t>
            </a:r>
          </a:p>
          <a:p>
            <a:r>
              <a:rPr lang="nl-BE" dirty="0"/>
              <a:t>Reekmans, K. (2020). Kunst en talige diversiteit, een verhaal van confrontatie en transformatie. Levende Talen Magazine LTM 2020-4, pp. 24-29.</a:t>
            </a:r>
          </a:p>
          <a:p>
            <a:r>
              <a:rPr lang="nl-BE" dirty="0"/>
              <a:t>Reekmans, K., Henry, E. &amp; </a:t>
            </a:r>
            <a:r>
              <a:rPr lang="nl-BE" dirty="0" err="1"/>
              <a:t>Baeckeland</a:t>
            </a:r>
            <a:r>
              <a:rPr lang="nl-BE" dirty="0"/>
              <a:t>, H. (2020). Taalduiken en </a:t>
            </a:r>
            <a:r>
              <a:rPr lang="nl-BE" dirty="0" err="1"/>
              <a:t>artisticuleren</a:t>
            </a:r>
            <a:r>
              <a:rPr lang="nl-BE" dirty="0"/>
              <a:t>, ontwikkelingsgericht en muzisch taalonderwijs in meertalige basisscholen. Hasselt: Hogeschool PXL i.s.m. la Haute Ecole de la </a:t>
            </a:r>
            <a:r>
              <a:rPr lang="nl-BE" dirty="0" err="1"/>
              <a:t>Ville</a:t>
            </a:r>
            <a:r>
              <a:rPr lang="nl-BE" dirty="0"/>
              <a:t> de Liège &amp; Bal Spécial. Realisatie met de financiële steun van de Nederlandse Taalunie.</a:t>
            </a:r>
          </a:p>
          <a:p>
            <a:r>
              <a:rPr lang="nl-BE" dirty="0"/>
              <a:t>Reekmans, K., Bogaerts, D. &amp; Nauwelaerts, K. (2020). “Genereer taal dankzij muzische expressie”. Opgevraagd op 7 juli 2020 van de website </a:t>
            </a:r>
            <a:r>
              <a:rPr lang="nl-BE" dirty="0" err="1"/>
              <a:t>Didactief</a:t>
            </a:r>
            <a:r>
              <a:rPr lang="nl-BE" dirty="0"/>
              <a:t> online https://didactiefonline.nl/artikel/genereer-taal-dankzij-muzische-expressie</a:t>
            </a:r>
          </a:p>
          <a:p>
            <a:r>
              <a:rPr lang="nl-BE" dirty="0"/>
              <a:t>Reekmans, K. (2018). Vertaal je verbeelding in muziek, woord, beeld en gebaar!. School- en klaspraktijk september 2018 (</a:t>
            </a:r>
            <a:r>
              <a:rPr lang="nl-BE" dirty="0" err="1"/>
              <a:t>jrg</a:t>
            </a:r>
            <a:r>
              <a:rPr lang="nl-BE" dirty="0"/>
              <a:t> 58), pp. 2-4.</a:t>
            </a:r>
          </a:p>
          <a:p>
            <a:r>
              <a:rPr lang="nl-BE" dirty="0"/>
              <a:t>Reekmans, K., Roden, C. &amp; Nauwelaerts, K. (2017). Vertaalde verbeelding: muzische inspiratie voor taalstimulering in de meertalige klas. Antwerpen: Garant.</a:t>
            </a:r>
          </a:p>
          <a:p>
            <a:r>
              <a:rPr lang="nl-BE" b="1" dirty="0"/>
              <a:t>Websites</a:t>
            </a:r>
          </a:p>
          <a:p>
            <a:r>
              <a:rPr lang="nl-BE" dirty="0"/>
              <a:t>https://taalcultuur.pxl.be/nl/publicaties/ en https://www.articulan.eu/events/</a:t>
            </a:r>
          </a:p>
        </p:txBody>
      </p:sp>
      <p:pic>
        <p:nvPicPr>
          <p:cNvPr id="4" name="Picture 2" descr="http://www.maklu.be/MakluEnGarant/Images/9789044135404.jpg">
            <a:extLst>
              <a:ext uri="{FF2B5EF4-FFF2-40B4-BE49-F238E27FC236}">
                <a16:creationId xmlns:a16="http://schemas.microsoft.com/office/drawing/2014/main" id="{34ABC12C-3004-40A9-8240-C32807E1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012" y="4352765"/>
            <a:ext cx="1090655" cy="15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8" descr="Afbeelding met tekst&#10;&#10;Automatisch gegenereerde beschrijving">
            <a:extLst>
              <a:ext uri="{FF2B5EF4-FFF2-40B4-BE49-F238E27FC236}">
                <a16:creationId xmlns:a16="http://schemas.microsoft.com/office/drawing/2014/main" id="{648A0015-B423-43DE-A8E7-BC12A1725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8" r="15288" b="2"/>
          <a:stretch/>
        </p:blipFill>
        <p:spPr>
          <a:xfrm>
            <a:off x="11016012" y="2732177"/>
            <a:ext cx="1092696" cy="15055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A1C70F8-B2B4-4C63-B6A1-3BCDB243B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9639" y="5995639"/>
            <a:ext cx="862361" cy="86236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BF986C-068A-43FF-98A7-FEED31BA98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262" y="6349381"/>
            <a:ext cx="399762" cy="399762"/>
          </a:xfrm>
          <a:prstGeom prst="rect">
            <a:avLst/>
          </a:prstGeom>
        </p:spPr>
      </p:pic>
      <p:pic>
        <p:nvPicPr>
          <p:cNvPr id="9" name="Afbeelding 8" descr="Afbeelding met tafel&#10;&#10;Automatisch gegenereerde beschrijving">
            <a:extLst>
              <a:ext uri="{FF2B5EF4-FFF2-40B4-BE49-F238E27FC236}">
                <a16:creationId xmlns:a16="http://schemas.microsoft.com/office/drawing/2014/main" id="{B0172561-EEF1-402F-86AF-6E2E8A84DD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1" b="22576"/>
          <a:stretch/>
        </p:blipFill>
        <p:spPr>
          <a:xfrm>
            <a:off x="10549192" y="5960383"/>
            <a:ext cx="661829" cy="347677"/>
          </a:xfrm>
          <a:prstGeom prst="rect">
            <a:avLst/>
          </a:prstGeom>
        </p:spPr>
      </p:pic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466769F7-AEA3-4DD2-8071-EAE3C793F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17" y="6354760"/>
            <a:ext cx="661829" cy="3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669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KKGK 5 okt" id="{FFE0E02A-AD72-4786-AD24-4893F9E7B809}" vid="{D15BE9C2-AAA9-41C1-82EA-4385CDE2AF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9827</TotalTime>
  <Words>527</Words>
  <Application>Microsoft Office PowerPoint</Application>
  <PresentationFormat>Widescreen</PresentationFormat>
  <Paragraphs>65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Tw Cen MT</vt:lpstr>
      <vt:lpstr>Tw Cen MT Condensed</vt:lpstr>
      <vt:lpstr>Wingdings</vt:lpstr>
      <vt:lpstr>Wingdings 3</vt:lpstr>
      <vt:lpstr>Integraal</vt:lpstr>
      <vt:lpstr>Lerend netwerk 2</vt:lpstr>
      <vt:lpstr>  De kracht van partnerschappen met een muzisch tintje! </vt:lpstr>
      <vt:lpstr>Wat is kunst? Begin een eiland…  Ted van Lieshout</vt:lpstr>
      <vt:lpstr>Indicatoren kijkwijzer  ArtiCULan Common assessment tool</vt:lpstr>
      <vt:lpstr>ArtiCULAN – Art, Time, Culture, Language</vt:lpstr>
      <vt:lpstr>De kracht van partnerschappen</vt:lpstr>
      <vt:lpstr>Taalcultuur Ontwikkelingsgericht &amp; Muzisch taalonderwijs</vt:lpstr>
      <vt:lpstr>Waardevolle muzische creaties dankzij  betekenisvolle INTERACTIES</vt:lpstr>
      <vt:lpstr>Meer info: Karen.reekmans@pxl.be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vooruitblik</dc:title>
  <dc:creator>Carolien Frijns</dc:creator>
  <cp:lastModifiedBy>Eveline Mertens</cp:lastModifiedBy>
  <cp:revision>8</cp:revision>
  <cp:lastPrinted>2021-03-28T10:47:30Z</cp:lastPrinted>
  <dcterms:created xsi:type="dcterms:W3CDTF">2020-12-05T15:58:19Z</dcterms:created>
  <dcterms:modified xsi:type="dcterms:W3CDTF">2021-03-31T19:08:24Z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95379a6-efcb-4855-97e0-03c6be785496_Enabled">
    <vt:lpwstr>True</vt:lpwstr>
  </property>
  <property fmtid="{D5CDD505-2E9C-101B-9397-08002B2CF9AE}" pid="3" name="MSIP_Label_f95379a6-efcb-4855-97e0-03c6be785496_SiteId">
    <vt:lpwstr>0bff66c5-45db-46ed-8b81-87959e069b90</vt:lpwstr>
  </property>
  <property fmtid="{D5CDD505-2E9C-101B-9397-08002B2CF9AE}" pid="4" name="MSIP_Label_f95379a6-efcb-4855-97e0-03c6be785496_Owner">
    <vt:lpwstr>20002659@PXL.BE</vt:lpwstr>
  </property>
  <property fmtid="{D5CDD505-2E9C-101B-9397-08002B2CF9AE}" pid="5" name="MSIP_Label_f95379a6-efcb-4855-97e0-03c6be785496_SetDate">
    <vt:lpwstr>2021-03-08T15:41:43.1318276Z</vt:lpwstr>
  </property>
  <property fmtid="{D5CDD505-2E9C-101B-9397-08002B2CF9AE}" pid="6" name="MSIP_Label_f95379a6-efcb-4855-97e0-03c6be785496_Name">
    <vt:lpwstr>Publiek</vt:lpwstr>
  </property>
  <property fmtid="{D5CDD505-2E9C-101B-9397-08002B2CF9AE}" pid="7" name="MSIP_Label_f95379a6-efcb-4855-97e0-03c6be785496_Application">
    <vt:lpwstr>Microsoft Azure Information Protection</vt:lpwstr>
  </property>
  <property fmtid="{D5CDD505-2E9C-101B-9397-08002B2CF9AE}" pid="8" name="MSIP_Label_f95379a6-efcb-4855-97e0-03c6be785496_ActionId">
    <vt:lpwstr>c923af3f-cc96-4582-9436-66ef2edd19b9</vt:lpwstr>
  </property>
  <property fmtid="{D5CDD505-2E9C-101B-9397-08002B2CF9AE}" pid="9" name="MSIP_Label_f95379a6-efcb-4855-97e0-03c6be785496_Extended_MSFT_Method">
    <vt:lpwstr>Automatic</vt:lpwstr>
  </property>
  <property fmtid="{D5CDD505-2E9C-101B-9397-08002B2CF9AE}" pid="10" name="Sensitivity">
    <vt:lpwstr>Publiek</vt:lpwstr>
  </property>
</Properties>
</file>